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9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1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27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1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4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9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0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9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1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0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9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0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8B7D-F06D-4626-98E6-2389C92909E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3A4060-E42B-494A-97AB-F0BE73261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135" y="-264405"/>
            <a:ext cx="8596668" cy="1320800"/>
          </a:xfrm>
        </p:spPr>
        <p:txBody>
          <a:bodyPr>
            <a:noAutofit/>
          </a:bodyPr>
          <a:lstStyle/>
          <a:p>
            <a:r>
              <a:rPr lang="ru-RU" sz="8800" dirty="0">
                <a:solidFill>
                  <a:srgbClr val="00B050"/>
                </a:solidFill>
              </a:rPr>
              <a:t>Башкирия</a:t>
            </a:r>
          </a:p>
        </p:txBody>
      </p:sp>
      <p:pic>
        <p:nvPicPr>
          <p:cNvPr id="3" name="Melodiya_bashkirskaya_Jrk_moo_(vmuzice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4" y="6610120"/>
            <a:ext cx="247880" cy="247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1069860"/>
            <a:ext cx="9000066" cy="55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691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3" y="97560"/>
            <a:ext cx="8822959" cy="661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713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inyaz\Desktop\БАШКИРИЯ\Презентация\Природа Башкири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35577"/>
            <a:ext cx="8830223" cy="626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bib.nnkinfo.ru/img/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1" y="235576"/>
            <a:ext cx="8830224" cy="626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g-6.photosight.ru/b7e/5337900_xlar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0" y="235575"/>
            <a:ext cx="8830225" cy="627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6605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4" y="15790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Государственные символы Республики Башкортостан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93" y="5454634"/>
            <a:ext cx="3498060" cy="9241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56958" y="5454634"/>
            <a:ext cx="3498060" cy="92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 descr="https://upload.wikimedia.org/wikipedia/commons/thumb/d/dc/Coat_of_Arms_of_Bashkortostan.svg/661px-Coat_of_Arms_of_Bashkortostan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3" y="1654882"/>
            <a:ext cx="28575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956000" y="5363344"/>
            <a:ext cx="466172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upload.wikimedia.org/wikipedia/commons/thumb/3/3d/Flag_of_Bashkortostan.svg/450px-Flag_of_Bashkortostan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27" y="1920090"/>
            <a:ext cx="3602515" cy="275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122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inyaz\Desktop\БАШКИРИЯ\ФОТО БАШКИРЫ\x_6366c3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4" y="1156771"/>
            <a:ext cx="3419360" cy="529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inyaz\Desktop\БАШКИРИЯ\ФОТО БАШКИРЫ\x_3cfbc98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56" y="1156771"/>
            <a:ext cx="3393195" cy="529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costumehistory.ru/files/narodn_costume/121108/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3674" y="1156771"/>
            <a:ext cx="2743198" cy="52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vadbavo.ru/photos/uploads/articles/993/993_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274" y="1156771"/>
            <a:ext cx="10271852" cy="529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756" y="181644"/>
            <a:ext cx="7806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Башкирский национальный костюм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9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6324" cy="58022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Столица республики </a:t>
            </a:r>
            <a:r>
              <a:rPr lang="ru-RU" dirty="0" smtClean="0">
                <a:solidFill>
                  <a:srgbClr val="00B050"/>
                </a:solidFill>
              </a:rPr>
              <a:t>– город </a:t>
            </a:r>
            <a:r>
              <a:rPr lang="ru-RU" dirty="0">
                <a:solidFill>
                  <a:srgbClr val="00B050"/>
                </a:solidFill>
              </a:rPr>
              <a:t>У</a:t>
            </a:r>
            <a:r>
              <a:rPr lang="ru-RU" dirty="0" smtClean="0">
                <a:solidFill>
                  <a:srgbClr val="00B050"/>
                </a:solidFill>
              </a:rPr>
              <a:t>фа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421" y="796275"/>
            <a:ext cx="9969367" cy="5557050"/>
          </a:xfrm>
          <a:prstGeom prst="rect">
            <a:avLst/>
          </a:prstGeom>
        </p:spPr>
      </p:pic>
      <p:pic>
        <p:nvPicPr>
          <p:cNvPr id="5" name="Рисунок 4" descr="C:\Users\inyaz\Desktop\БАШКИРИЯ\ФОТО БАШКИРЫ\b550bd8160990dc05949a27a504800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1" y="796275"/>
            <a:ext cx="9969367" cy="555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88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Сабантуй- праздник урожая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inyaz\Desktop\БАШКИРИЯ\ФОТО БАШКИРЫ\img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12804" r="-1"/>
          <a:stretch/>
        </p:blipFill>
        <p:spPr bwMode="auto">
          <a:xfrm>
            <a:off x="771181" y="1696596"/>
            <a:ext cx="8659257" cy="479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inyaz\Desktop\БАШКИРИЯ\ФОТО БАШКИРЫ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0" y="1696596"/>
            <a:ext cx="8659257" cy="479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inyaz\Desktop\БАШКИРИЯ\ФОТО БАШКИРЫ\сабантуй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9" y="1696596"/>
            <a:ext cx="8659258" cy="479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nyaz\Desktop\БАШКИРИЯ\ФОТО БАШКИРЫ\1369991651_kollazh-sabantuy-2013-kont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7" y="1696596"/>
            <a:ext cx="8659259" cy="479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inyaz\Desktop\БАШКИРИЯ\ФОТО БАШКИРЫ\сабантуй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6" y="1696596"/>
            <a:ext cx="8659260" cy="4792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801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Добро пожаловать в республику Башкортостан !!!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6" y="1817783"/>
            <a:ext cx="5884780" cy="393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0113" y="604611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B050"/>
                </a:solidFill>
              </a:rPr>
              <a:t>6 «А» класс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67" y="1305347"/>
            <a:ext cx="3216370" cy="506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8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31</Words>
  <Application>Microsoft Office PowerPoint</Application>
  <PresentationFormat>Широкоэкранный</PresentationFormat>
  <Paragraphs>9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Trebuchet MS</vt:lpstr>
      <vt:lpstr>Wingdings 3</vt:lpstr>
      <vt:lpstr>Грань</vt:lpstr>
      <vt:lpstr>Башкирия</vt:lpstr>
      <vt:lpstr>Презентация PowerPoint</vt:lpstr>
      <vt:lpstr>Презентация PowerPoint</vt:lpstr>
      <vt:lpstr>Государственные символы Республики Башкортостан </vt:lpstr>
      <vt:lpstr>Презентация PowerPoint</vt:lpstr>
      <vt:lpstr>Столица республики – город Уфа </vt:lpstr>
      <vt:lpstr>Сабантуй- праздник урожая </vt:lpstr>
      <vt:lpstr>Добро пожаловать в республику Башкортостан !!!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Башкирия</dc:title>
  <dc:creator>inyaz</dc:creator>
  <cp:lastModifiedBy>inyaz</cp:lastModifiedBy>
  <cp:revision>7</cp:revision>
  <dcterms:created xsi:type="dcterms:W3CDTF">2016-11-11T06:35:22Z</dcterms:created>
  <dcterms:modified xsi:type="dcterms:W3CDTF">2016-11-18T06:18:49Z</dcterms:modified>
</cp:coreProperties>
</file>