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90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55ABF-77D3-400A-8B85-528C218A6326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D0956-1E3B-45A2-ABCC-7DE3E9CAD0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091C-AA43-4E06-A66A-76F3CEE16475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44A60-EE20-4D3B-9D22-12B7F1A31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DF7AD-AE80-4382-9617-F6A8B2ABC94A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B89E5-BEB3-43AA-BD6A-8B12792DDA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836613" y="735013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658475" y="2971800"/>
            <a:ext cx="6096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04618-04A9-47E5-8411-B469FC2753DC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91523-F166-40EA-A7A9-87221E9A0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6A74-5C5B-4923-99DD-83D74B9BFA08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F30A5-FDBF-477C-AB1A-768485F80D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C7217-7C76-482C-8CB0-00DE114F5D3B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ADDC6-48FD-474B-A682-07F30B5DC9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CA3A0-7A9D-4A63-A1CF-A0DC53ABAAC5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9A2EE-33EB-42BE-A42A-509CB776CB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CACAE-5249-4869-AF20-7843FD2069D5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C8372-81EE-45B0-80F7-AFE19AD75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E9CFD-4EAC-4B53-B9E9-7338459FE6DA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2A559-764C-42EA-BA29-70E2E87A2F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D3D52-6D82-4615-AB46-136D4B923D79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9662F-E1C9-43F8-BEA8-0EDCB9A5F8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28AE1-F91F-4298-941D-C494E8E3F6BE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FD764-AA26-4F2B-B47C-6DBF8C1E5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D12C2-D9CB-4002-A401-52569D1CD81C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9CDB-146A-4493-B014-945A2D4D0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EDC4F-2987-4C83-AA51-18B49E4CAF24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D7D8C-422D-4A09-BC32-AF7AC0768A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68980-7BD7-4B54-9869-836E3935AC96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6C92E-11F7-461D-A615-B90D84247A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B09BB-9505-4360-A1F7-A777D213546E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9BAC4-FB1D-4463-8233-A894AF7759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4D838-FEBD-4214-9967-6DF3D36D4D4E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ECD70-03EC-4FA4-97B3-E0E94D5BBE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D82AA-BAE2-4F11-84A5-B322DDB2FB03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117EB-18DC-498D-93A5-AA55B487DE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95500"/>
            <a:ext cx="10353675" cy="369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84B770-BB89-47AD-9E3E-20540E034269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56A6AD-D94E-4B8D-B930-A000B853D2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8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itchFamily="18" charset="0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638" y="260350"/>
            <a:ext cx="10353675" cy="9112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800" dirty="0" smtClean="0">
                <a:latin typeface="MS Mincho" panose="02020609040205080304" pitchFamily="49" charset="-128"/>
                <a:ea typeface="MS Mincho" panose="02020609040205080304" pitchFamily="49" charset="-128"/>
              </a:rPr>
              <a:t>Победа </a:t>
            </a:r>
            <a:r>
              <a:rPr lang="ru-RU" sz="5400" dirty="0" smtClean="0">
                <a:latin typeface="MS Mincho" panose="02020609040205080304" pitchFamily="49" charset="-128"/>
                <a:ea typeface="MS Mincho" panose="02020609040205080304" pitchFamily="49" charset="-128"/>
              </a:rPr>
              <a:t>75</a:t>
            </a:r>
            <a:endParaRPr lang="ru-RU" sz="5400" dirty="0"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5638" y="1408113"/>
            <a:ext cx="5011737" cy="642937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 smtClean="0">
                <a:latin typeface="Arial Black" panose="020B0A04020102020204" pitchFamily="34" charset="0"/>
              </a:rPr>
              <a:t>Мы это помним……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19459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3550" y="2762250"/>
            <a:ext cx="5608638" cy="35052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94475" y="1741488"/>
            <a:ext cx="5357813" cy="619125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 smtClean="0">
                <a:latin typeface="Arial Black" panose="020B0A04020102020204" pitchFamily="34" charset="0"/>
              </a:rPr>
              <a:t>Мы этим гордимся……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19461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59513" y="2911475"/>
            <a:ext cx="5692775" cy="320675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063" y="635000"/>
            <a:ext cx="11396662" cy="6524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Памятник «Детям войны» в Ульяновске, Россия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31100" y="2125663"/>
            <a:ext cx="3108325" cy="388461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2475" y="2730500"/>
            <a:ext cx="5319713" cy="2138363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/>
              <a:t>Монумент «Детям войны» московского скульптора </a:t>
            </a:r>
            <a:r>
              <a:rPr lang="ru-RU" sz="1800" dirty="0" err="1" smtClean="0"/>
              <a:t>М.Галасс</a:t>
            </a:r>
            <a:r>
              <a:rPr lang="ru-RU" sz="1800" dirty="0" smtClean="0"/>
              <a:t> установлена в городе Ульяновске; скульптурная композиция- девочка с узлом в руках и мальчик с хворостом, посвящена тем, у кого война отняла детств</a:t>
            </a:r>
            <a:r>
              <a:rPr lang="ru-RU" dirty="0" smtClean="0"/>
              <a:t>о.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650" y="347663"/>
            <a:ext cx="11204575" cy="10048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Памятник «детям Керчи-жертвам войны 1941-1945гг.» в Керчи, Крым, Россия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34113" y="2279650"/>
            <a:ext cx="5678487" cy="37973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4475" y="1873250"/>
            <a:ext cx="5640388" cy="46101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/>
              <a:t>Памятник детям Керчи- жертвам Великой Отечественной войны размещен в парке Славы, который находится в самом центре Керчи. Монумент был установлен в 2003 году, а торжественное открытие состоялось 30 декабря. Открытие монумента было приурочено к скорбным дням. Тогда, в 2003 году, вспоминали героев </a:t>
            </a:r>
            <a:r>
              <a:rPr lang="ru-RU" sz="1800" dirty="0" err="1"/>
              <a:t>К</a:t>
            </a:r>
            <a:r>
              <a:rPr lang="ru-RU" sz="1800" dirty="0" err="1" smtClean="0"/>
              <a:t>ерченско</a:t>
            </a:r>
            <a:r>
              <a:rPr lang="ru-RU" sz="1800" dirty="0" smtClean="0"/>
              <a:t>-Феодосийской операции в декабре 1941 года.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/>
              <a:t>Памятник представляет собой фигуру матери, прижимающей к груди мальчика 10 лет. Мать явно находится в грусти и скорби, на ее лице застыли страх, горе и печаль. </a:t>
            </a:r>
            <a:endParaRPr lang="ru-RU" sz="1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425" y="403225"/>
            <a:ext cx="10587038" cy="10525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Памятник «Детям войны» в Витебске, Белоруссия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6200" y="2178050"/>
            <a:ext cx="5265738" cy="39497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6375" y="1546225"/>
            <a:ext cx="5730875" cy="5214938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700" dirty="0" smtClean="0"/>
              <a:t>Обломки разрушенного дома- и две фигурки детей, убитых горем и душераздирающим отчаянием. На ступеньках сидит мальчик-подросток, а рядом к нему прижалась девочка, словно желая спрятаться подальше от кровавых стонов войны. И смотрят они на кусочек хлеба, который паренек бережно держит в руке, будто в нем теплится последняя надежда и вера в победу. А ведь на самом деле в этом памятнике Витебска запечатлен не просто отдельный эпизод войны, а великая трагедия белорусского народа. Только весной 1944-го из Витебска в Германию угнали 2,4 тысячи детей. Еще 6000 детей вместе со своими родителями стали живым заслоном во время отступления немецко-фашистских захватчиков. А сколько детей было замученных в концлагерях- трудно сосчитать….</a:t>
            </a:r>
            <a:endParaRPr lang="ru-RU" sz="17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125"/>
            <a:ext cx="10353675" cy="13255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Бессмертный полк: гордость и память России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6863" y="2305050"/>
            <a:ext cx="5543550" cy="39163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91238" y="2352675"/>
            <a:ext cx="5741987" cy="382111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50" y="385763"/>
            <a:ext cx="11268075" cy="6699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z="2400" cap="none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ПАМЯТНИКИ «ДЕТЯМ ВОЙНЫ» В В РАЗНЫХ ГОРОДАХ  РОССИИ</a:t>
            </a:r>
            <a:r>
              <a:rPr lang="ru-RU" cap="none" smtClean="0">
                <a:effectLst>
                  <a:outerShdw blurRad="38100" dist="38100" dir="2700000" algn="tl">
                    <a:srgbClr val="2A5B7F"/>
                  </a:outerShdw>
                </a:effectLst>
              </a:rPr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32700" y="1814513"/>
            <a:ext cx="2932113" cy="44005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63550" y="1814513"/>
            <a:ext cx="5511800" cy="44005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effectLst>
                  <a:outerShdw blurRad="38100" dist="38100" dir="2700000" algn="tl">
                    <a:srgbClr val="2A5B7F"/>
                  </a:outerShdw>
                </a:effectLst>
                <a:latin typeface="Arial" charset="0"/>
              </a:rPr>
              <a:t>Детям  войны посвящается…..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679450" y="2922588"/>
            <a:ext cx="53482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/>
              <a:t>Дети войны, вы взрослели под грохот снарядов,</a:t>
            </a:r>
            <a:br>
              <a:rPr lang="ru-RU"/>
            </a:br>
            <a:r>
              <a:rPr lang="ru-RU"/>
              <a:t>Вам колыбельные петь матерям не пришлось,</a:t>
            </a:r>
            <a:br>
              <a:rPr lang="ru-RU"/>
            </a:br>
            <a:r>
              <a:rPr lang="ru-RU"/>
              <a:t>Вы не носили красивых и пышных нарядов.</a:t>
            </a:r>
            <a:br>
              <a:rPr lang="ru-RU"/>
            </a:br>
            <a:r>
              <a:rPr lang="ru-RU"/>
              <a:t>Пулей свинцовою детство от вас унеслось. …..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438" y="249238"/>
            <a:ext cx="11255375" cy="10906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Памятник «Детям, погибшим в годы Великой Отечественной войны» в Липецке, Россия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34125" y="2170113"/>
            <a:ext cx="5386388" cy="404018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4475" y="1751013"/>
            <a:ext cx="5667375" cy="4876800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/>
              <a:t>Первоначально памятник выглядел иначе и назывался «Памятник пионерам-героям. Его открытие состоялось 19 мая 1972 года в честь 50-летия пионерской организации. На фоне четырёхметровых бетонных лепестков пламени, облицованных гранитной крошкой, были установлены изготовленные из гипса и покрытые медью фигуры: мальчик с опущенной головой и стоящая на коленях девочка, держащая в руках лавровую ветвь. В таком виде памятник простоял до 90-ых годов 20 века, затем стал разрушаться и был снесён.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/>
              <a:t>18 мая 1996 года в День города на месте снесенного был торжественно открыт новый памятник. 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50" y="171450"/>
            <a:ext cx="11141075" cy="13604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Памятник «Детям, погибшим в годы Великой Отечественной войны 1941-1945» в </a:t>
            </a:r>
            <a:r>
              <a:rPr lang="ru-RU" dirty="0" err="1" smtClean="0"/>
              <a:t>Лычково</a:t>
            </a:r>
            <a:r>
              <a:rPr lang="ru-RU" dirty="0" smtClean="0"/>
              <a:t>, Новгородская обл., Россия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37463" y="2022475"/>
            <a:ext cx="3344862" cy="43624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6250" y="1758950"/>
            <a:ext cx="5783263" cy="48895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1800" dirty="0" smtClean="0"/>
              <a:t>18 июля 1941 года немецкий бомбардировщик сбросил до 25 бомб на детский эшелон, который перевозил эвакуированных ленинградских детей. Были убиты 41 человек, в том числе 28 детей, и ранено 29 чел., в том числе 18 детей.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/>
              <a:t>После налёта сразу же были приняты меры, и находившиеся в посёлке дети, свыше 4000 чел., были рассредоточены по лесу и кустарникам. Через 1 час после первой бомбёжки была объявлена воздушная тревога, и появившиеся 4 немецких бомбардировщика подвергли вторично бомбёжке и пулемётному обстрелу </a:t>
            </a:r>
            <a:r>
              <a:rPr lang="ru-RU" sz="1800" dirty="0" err="1" smtClean="0"/>
              <a:t>Лычково</a:t>
            </a:r>
            <a:r>
              <a:rPr lang="ru-RU" sz="1800" dirty="0" smtClean="0"/>
              <a:t>. Благодаря принятым мерам никто из детей во время второй бомбёжки не пострадал….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463" y="476250"/>
            <a:ext cx="11476037" cy="10302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Памятник «детям блокадного Ленинграда» в Омске, Россия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10313" y="2273300"/>
            <a:ext cx="5370512" cy="402748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8463" y="2579688"/>
            <a:ext cx="5384800" cy="3413125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/>
              <a:t>Памятник представляет собой скульптурную композицию высотой 1,2 метра. Трое детей (две девочки и один мальчик) размещены на гранитном постаменте, их фигуры выполнены в натуральную величину. В руках у мальчика чайник, старшая девочка держит скрипку, младшая-куклу. На постаменте надпись о том, что в годы войны в Омскую область из Ленинграда были эвакуированы более 17 тысяч детей.</a:t>
            </a:r>
            <a:endParaRPr lang="ru-RU" sz="1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563" y="360363"/>
            <a:ext cx="11577637" cy="14176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Мемориал «Тане Савичевой и детям войны посвящается» в </a:t>
            </a:r>
            <a:r>
              <a:rPr lang="ru-RU" dirty="0" err="1" smtClean="0"/>
              <a:t>Пос.Шатки</a:t>
            </a:r>
            <a:r>
              <a:rPr lang="ru-RU" dirty="0" smtClean="0"/>
              <a:t>, Нижегородская обл., Россия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59700" y="2373313"/>
            <a:ext cx="3333750" cy="404018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988" y="2241550"/>
            <a:ext cx="5562600" cy="4068763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/>
              <a:t>Таня Савичева- ленинградская школьница, которая с начала блокады Ленинграда начала вести дневник в записной книжке. Почти вся семья Тани Савичевой погибла в период с декабря 1941 года по май 1942 года. В её дневнике девять страниц, на шести из которых даты смерти близких людей- матери, бабушки, сестры, брата и двух дядей. Сама Таня умерла уже в эвакуации. Блокаду пережили только её старшие сестра Нина и брат Михаил, благодаря которым дневник Тани уцелел и стал одним из символов Великой Отечественной войны.</a:t>
            </a:r>
            <a:endParaRPr lang="ru-RU" sz="1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575" y="287338"/>
            <a:ext cx="11526838" cy="12319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Памятник детским жертвам войны в Лидице, Чехия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81725" y="2441575"/>
            <a:ext cx="5446713" cy="364648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3675" y="2335213"/>
            <a:ext cx="5665788" cy="3859212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/>
              <a:t> 10 июня 1942 года подразделения 7-й добровольческой дивизии СС «Принц Евгений» окружили Лидице; всё мужское население старше 15 лет (172 человека) было расстреляно, женщины (172 чел.) были отправлены в концентрационный лагерь Равенсбрюк (из них 60 погибли в лагере). Из детей (105 чел.) были оставлены дети возрастом до одного года и дети, годные для онемечивания. Остальные 82 ребёнка были уничтожены в лагере смерти близ </a:t>
            </a:r>
            <a:r>
              <a:rPr lang="ru-RU" sz="1800" dirty="0" err="1" smtClean="0"/>
              <a:t>Хелмно</a:t>
            </a:r>
            <a:r>
              <a:rPr lang="ru-RU" sz="1800" dirty="0" smtClean="0"/>
              <a:t>, ещё 6 детей умерли.  </a:t>
            </a:r>
            <a:endParaRPr lang="ru-RU" sz="1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475" y="592138"/>
            <a:ext cx="11707813" cy="6572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Памятник «Детям войны» в Екатеринбурге, Россия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7588" y="2100263"/>
            <a:ext cx="5676900" cy="4257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4475" y="2592388"/>
            <a:ext cx="5499100" cy="3271837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/>
              <a:t>В Екатеринбурге в 2014 году был установлен памятник «Дети войны», посвящённый детям-труженикам тыла, которые наравне со взрослыми работали на фабриках и заводах. Они сами себя детьми уже не считали, а им было от 10 до 15 лет.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/>
              <a:t>«И будем жить! И будем помнить!»- эти слова высечены на мраморном постаменте памятника.</a:t>
            </a:r>
            <a:endParaRPr lang="ru-RU" sz="1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450" y="604838"/>
            <a:ext cx="11191875" cy="6572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Памятник «Детям войны» в Красноярске, Россия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43650" y="2227263"/>
            <a:ext cx="5421313" cy="406558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6688" y="2159000"/>
            <a:ext cx="5732462" cy="41338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/>
              <a:t>Памятник посвящён тем, кому переживать войну было тяжелее всего- детям, которые во время войны умирали от голода, холода, от вражеских снарядов. Он представляет собой скульптурную группу- две бронзовые фигурки- хрупкая девочка держит в правой руке кусочек хлеба, суточный паек блокадников. Рядом с ней малыш с бидончиком, с какими ходили на Неву за водой. Сзади них саночки, служившие в Ленинграде для перевоза погибших к братским могилам. Скорбная пара стоят на фоне решетки Летнего сада.   </a:t>
            </a:r>
            <a:endParaRPr lang="ru-RU" sz="1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224</TotalTime>
  <Words>844</Words>
  <Application>Microsoft Office PowerPoint</Application>
  <PresentationFormat>Custom</PresentationFormat>
  <Paragraphs>31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Rockwell</vt:lpstr>
      <vt:lpstr>Arial</vt:lpstr>
      <vt:lpstr>Bookman Old Style</vt:lpstr>
      <vt:lpstr>Calibri</vt:lpstr>
      <vt:lpstr>MS Mincho</vt:lpstr>
      <vt:lpstr>Arial Black</vt:lpstr>
      <vt:lpstr>Damask</vt:lpstr>
      <vt:lpstr>Damask</vt:lpstr>
      <vt:lpstr>ПОБЕДА 75</vt:lpstr>
      <vt:lpstr>ПАМЯТНИКИ «ДЕТЯМ ВОЙНЫ» В В РАЗНЫХ ГОРОДАХ  РОССИИ </vt:lpstr>
      <vt:lpstr>ПАМЯТНИК «ДЕТЯМ, ПОГИБШИМ В ГОДЫ ВЕЛИКОЙ ОТЕЧЕСТВЕННОЙ ВОЙНЫ» В ЛИПЕЦКЕ, РОССИЯ </vt:lpstr>
      <vt:lpstr>ПАМЯТНИК «ДЕТЯМ, ПОГИБШИМ В ГОДЫ ВЕЛИКОЙ ОТЕЧЕСТВЕННОЙ ВОЙНЫ 1941-1945» В ЛЫЧКОВО, НОВГОРОДСКАЯ ОБЛ., РОССИЯ</vt:lpstr>
      <vt:lpstr>ПАМЯТНИК «ДЕТЯМ БЛОКАДНОГО ЛЕНИНГРАДА» В ОМСКЕ, РОССИЯ</vt:lpstr>
      <vt:lpstr>МЕМОРИАЛ «ТАНЕ САВИЧЕВОЙ И ДЕТЯМ ВОЙНЫ ПОСВЯЩАЕТСЯ» В ПОС.ШАТКИ, НИЖЕГОРОДСКАЯ ОБЛ., РОССИЯ</vt:lpstr>
      <vt:lpstr>ПАМЯТНИК ДЕТСКИМ ЖЕРТВАМ ВОЙНЫ В ЛИДИЦЕ, ЧЕХИЯ</vt:lpstr>
      <vt:lpstr>ПАМЯТНИК «ДЕТЯМ ВОЙНЫ» В ЕКАТЕРИНБУРГЕ, РОССИЯ</vt:lpstr>
      <vt:lpstr>ПАМЯТНИК «ДЕТЯМ ВОЙНЫ» В КРАСНОЯРСКЕ, РОССИЯ</vt:lpstr>
      <vt:lpstr>ПАМЯТНИК «ДЕТЯМ ВОЙНЫ» В УЛЬЯНОВСКЕ, РОССИЯ</vt:lpstr>
      <vt:lpstr>ПАМЯТНИК «ДЕТЯМ КЕРЧИ-ЖЕРТВАМ ВОЙНЫ 1941-1945ГГ.» В КЕРЧИ, КРЫМ, РОССИЯ</vt:lpstr>
      <vt:lpstr>ПАМЯТНИК «ДЕТЯМ ВОЙНЫ» В ВИТЕБСКЕ, БЕЛОРУССИЯ</vt:lpstr>
      <vt:lpstr>БЕССМЕРТНЫЙ ПОЛК: ГОРДОСТЬ И ПАМЯТЬ РОССИИ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Победа 75</dc:title>
  <dc:creator>user</dc:creator>
  <cp:lastModifiedBy>User</cp:lastModifiedBy>
  <cp:revision>21</cp:revision>
  <dcterms:created xsi:type="dcterms:W3CDTF">2020-05-04T13:01:34Z</dcterms:created>
  <dcterms:modified xsi:type="dcterms:W3CDTF">2020-05-08T20:40:12Z</dcterms:modified>
</cp:coreProperties>
</file>