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339C1-D9A4-4CA6-8F16-4CEAB66A3046}" v="830" dt="2020-04-30T20:00:39.763"/>
    <p1510:client id="{AB386623-B24B-4911-93BB-07B5357F618E}" v="66" dt="2020-04-30T20:08:46.773"/>
    <p1510:client id="{CA19E532-3FB6-4969-BA56-48787031B274}" v="1402" dt="2020-04-30T21:36:06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99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99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06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667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50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17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68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94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61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38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64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53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7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40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85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91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83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6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9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1B90C7B-EB71-48F9-AA27-D9075F835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A4EDD11-078F-45BC-852D-3474DE59F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4357" y="3163200"/>
            <a:ext cx="6436104" cy="1385796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  <a:cs typeface="Calibri Light"/>
              </a:rPr>
              <a:t>PEOPLE WHO BROUGHT GLORY TO OUR SCHOOL</a:t>
            </a:r>
            <a:r>
              <a:rPr lang="ru-RU" sz="2800" dirty="0">
                <a:solidFill>
                  <a:schemeClr val="tx1"/>
                </a:solidFill>
                <a:cs typeface="Calibri Light"/>
              </a:rPr>
              <a:t> </a:t>
            </a:r>
            <a:endParaRPr lang="ru-RU" sz="2800" dirty="0">
              <a:solidFill>
                <a:schemeClr val="tx1"/>
              </a:solidFill>
              <a:ea typeface="+mj-lt"/>
              <a:cs typeface="+mj-lt"/>
            </a:endParaRPr>
          </a:p>
          <a:p>
            <a:pPr algn="r">
              <a:lnSpc>
                <a:spcPct val="90000"/>
              </a:lnSpc>
            </a:pPr>
            <a:endParaRPr lang="ru-RU" sz="280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7326" y="4548996"/>
            <a:ext cx="6436104" cy="9991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bri"/>
                <a:cs typeface="Calibri"/>
              </a:rPr>
              <a:t>ЛЮДИ, КОТОРЫЕ ПРИНЕСЛИ СЛАВУ НАШЕЙ ШКОЛЕ</a:t>
            </a:r>
            <a:endParaRPr lang="ru-RU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algn="r"/>
            <a:endParaRPr lang="ru-RU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0AC3F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7E605-4A6C-4E58-A810-BFB3FD9B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92" y="742924"/>
            <a:ext cx="4108040" cy="5178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chronicle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a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school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in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Volgograd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which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endParaRPr lang="en-US" sz="1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shows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that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during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everyone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stood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up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for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endParaRPr lang="en-US" sz="1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their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Motherland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and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affected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everyone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In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1941, 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all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students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school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went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into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battle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 </a:t>
            </a:r>
            <a:endParaRPr lang="en-US" sz="1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From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each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prewar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class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graduates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only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3-4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men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survived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When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came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to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city,a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hospital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for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woundedsoldiers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was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made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out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school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building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principal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school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Michael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Kirillovich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Udod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trained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members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volunteer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groups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for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endParaRPr lang="ru-RU" sz="1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military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service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after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work</a:t>
            </a: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Летопись одной школы в Волгограде, которая показывает, что в годы войны каждый встал на защиту своей родины, и война затронула всех.</a:t>
            </a:r>
            <a:endParaRPr lang="ru-RU" sz="14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В 1941 году все ученики школы отправились в бой. Из каждого довоенного класса выпускников выжило только 3-4 человека.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Когда в город пришла война, из здания школы сделали госпиталь для раненых солдат. Директор школы Михаил Кириллович Удод готовил членов добровольческих отрядов для военной службы после работы. </a:t>
            </a:r>
          </a:p>
          <a:p>
            <a:pPr marL="3746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pic>
        <p:nvPicPr>
          <p:cNvPr id="4" name="Рисунок 4" descr="Изображение выглядит как внешний, здание, фотография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46E9C62-6CB3-4448-9AFD-BA153E30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351" y="1323668"/>
            <a:ext cx="6161183" cy="42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96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96281C-838D-4BCD-BE5A-552E3519C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4AE95-20C4-4EA6-8E71-77215C44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1" y="831583"/>
            <a:ext cx="5788875" cy="58342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feat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15-year-old 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Ivan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Fyodorov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takes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a 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special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place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in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history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school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Vanya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carried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endParaRPr lang="ru-RU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missiles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and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after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death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people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become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gun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layer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threw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bombs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to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submachine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gunners</a:t>
            </a:r>
            <a:endParaRPr lang="ru-RU" dirty="0" err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from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shelter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But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because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explosion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,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both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endParaRPr lang="ru-RU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his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hands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were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badly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damaged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But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boy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didn`t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give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up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and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taking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a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bottle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with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flaming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liquid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in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his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endParaRPr lang="ru-RU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teeth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rushed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to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tank’s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tracks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and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blew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them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up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</a:t>
            </a:r>
            <a:endParaRPr lang="ru-RU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Подвиг пятнадцатилетнего Ивана Федорова занимает особое место в истории школы. Ваня носил ракеты и после гибели людей сам стал наводчиком. Он бросал бомбы автоматчикам из укрытия. Из-за взрыва, обе его руки сильно пострадали. Но мальчик не сдался и, взяв в зубы бутылку с горючей жидкостью, подполз к гусеницам танка и подорвал</a:t>
            </a:r>
            <a:endParaRPr lang="ru-RU" sz="20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BF9AA-DD4B-4A5E-B4E5-CA1FD99D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65196"/>
            <a:ext cx="5121372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нимок экрана, фотография, экран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475F726-16E1-4DF5-B11B-5533CB6B0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5" t="20690" r="45000" b="11034"/>
          <a:stretch/>
        </p:blipFill>
        <p:spPr>
          <a:xfrm>
            <a:off x="7163130" y="1438360"/>
            <a:ext cx="3034377" cy="3835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F486F-03B5-4D90-BD24-F075E233653B}"/>
              </a:ext>
            </a:extLst>
          </p:cNvPr>
          <p:cNvSpPr txBox="1"/>
          <p:nvPr/>
        </p:nvSpPr>
        <p:spPr>
          <a:xfrm>
            <a:off x="240748" y="262835"/>
            <a:ext cx="42119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Ivan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Fyodorov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28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D71D5-3E1A-459F-8E61-5EE42CF4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360" y="821438"/>
            <a:ext cx="7214940" cy="633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7465" indent="0">
              <a:lnSpc>
                <a:spcPct val="100000"/>
              </a:lnSpc>
              <a:buNone/>
            </a:pP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story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Valentina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Ivanovna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Malakhova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who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was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a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child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during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war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about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passage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to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Volga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bank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free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from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fascists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 13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September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1942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Germans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began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shelling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When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it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ended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people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managed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to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get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to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bank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Volga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cargo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that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carryied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people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was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overcrowded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but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Valentine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was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taken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on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a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cutter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that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pulled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cargo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load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came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under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fire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and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was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badly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damaged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 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but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cutter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was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safe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So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,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Valentina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managed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to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get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to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free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bank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It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can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considered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a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real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miracle</a:t>
            </a: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</a:t>
            </a:r>
            <a:endParaRPr lang="en-US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lnSpc>
                <a:spcPct val="100000"/>
              </a:lnSpc>
              <a:buNone/>
            </a:pPr>
            <a:endParaRPr lang="ru-RU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lnSpc>
                <a:spcPct val="100000"/>
              </a:lnSpc>
              <a:buNone/>
            </a:pPr>
            <a:r>
              <a:rPr lang="ru-RU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Рассказ Валентины Ивановны Малаховой, которая была ребенком во время войны, о переправе на свободный от фашистов берег волги. 13 сентября 1943 года немцы начали обстрел с воздуха. Когда он закончился, людям удалось добраться до берега волги. Груз, перевозивший людей, был переполнен, но Валентину взяли на катер, который тащил груз. Груз попал под обстрел и сильно пострадал, но катер был в безопасности. Так, Валентине удалось добраться до берега. Это можно было считать настоящим чудом.</a:t>
            </a:r>
            <a:endParaRPr lang="en-US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37465" indent="0">
              <a:lnSpc>
                <a:spcPct val="100000"/>
              </a:lnSpc>
              <a:buNone/>
            </a:pPr>
            <a:endParaRPr lang="en-US" sz="130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4" name="Рисунок 4" descr="Изображение выглядит как внешний, летит, воздушное судно, тран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CE12644-D28F-442C-B62A-61908C087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59" r="10044" b="-2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FB255-2875-421A-A522-74DDC94DDCE0}"/>
              </a:ext>
            </a:extLst>
          </p:cNvPr>
          <p:cNvSpPr txBox="1"/>
          <p:nvPr/>
        </p:nvSpPr>
        <p:spPr>
          <a:xfrm>
            <a:off x="307008" y="97183"/>
            <a:ext cx="51396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</a:rPr>
              <a:t>Valentina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Malakhova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5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легкий, фотография, дожд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DE849EC-EFD5-4281-81C4-09FCBEB9C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6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738241F-A081-4DA3-9918-F3F049CB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39" y="1645755"/>
            <a:ext cx="10353762" cy="3449705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ru-RU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The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history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of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this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school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shows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how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many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heroic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acts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were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committed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by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ordinary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 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students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and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people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And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it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was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from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such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small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feats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was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formed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 a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our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great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 </a:t>
            </a:r>
            <a:r>
              <a:rPr lang="ru-RU" sz="24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victory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.</a:t>
            </a:r>
            <a:endParaRPr lang="ru-RU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0" indent="0">
              <a:buNone/>
            </a:pPr>
            <a:endParaRPr lang="ru-RU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n-lt"/>
                <a:cs typeface="+mn-lt"/>
              </a:rPr>
              <a:t>История этой школы показывает, как много было совершено героических поступков простыми учениками и людьми. И именно из таких маленьких подвигов сложилась наша великая победа.</a:t>
            </a:r>
          </a:p>
          <a:p>
            <a:pPr marL="0" indent="0">
              <a:buNone/>
            </a:pPr>
            <a:endParaRPr lang="ru-RU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+mn-lt"/>
              <a:cs typeface="+mn-lt"/>
            </a:endParaRPr>
          </a:p>
          <a:p>
            <a:pPr marL="37465" indent="0">
              <a:buNone/>
            </a:pPr>
            <a:endParaRPr lang="ru-RU" sz="2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463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SlateVTI</vt:lpstr>
      <vt:lpstr>PEOPLE WHO BROUGHT GLORY TO OUR SCHOOL 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699</cp:revision>
  <dcterms:created xsi:type="dcterms:W3CDTF">2020-04-30T18:53:12Z</dcterms:created>
  <dcterms:modified xsi:type="dcterms:W3CDTF">2020-04-30T21:36:47Z</dcterms:modified>
</cp:coreProperties>
</file>