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Override1.xml" ContentType="application/vnd.openxmlformats-officedocument.themeOverr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heme/theme3.xml" ContentType="application/vnd.openxmlformats-officedocument.theme+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Lst>
  <p:sldSz type="screen4x3" cy="6858000" cx="9144000"/>
  <p:notesSz cx="6858000" cy="9144000"/>
  <p:defaultTex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View">
  <p:normalViewPr showOutlineIcons="1" snapVertSplitter="0" vertBarState="restored" horzBarState="restored" preferSingleView="0">
    <p:restoredLeft sz="15258" autoAdjust="0"/>
    <p:restoredTop sz="94641" autoAdjust="0"/>
  </p:normalViewPr>
  <p:slideViewPr>
    <p:cSldViewPr showGuides="0" snapToGrid="1" snapToObjects="0">
      <p:cViewPr varScale="1">
        <p:scale>
          <a:sx n="118" d="100"/>
          <a:sy n="118" d="100"/>
        </p:scale>
        <p:origin x="-1422" y="-102"/>
      </p:cViewPr>
      <p:guideLst>
        <p:guide orient="horz" pos="2160"/>
        <p:guide orient="vert" pos="28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tableStyles" Target="tableStyle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47" name=""/>
        <p:cNvGrpSpPr/>
        <p:nvPr/>
      </p:nvGrpSpPr>
      <p:grpSpPr>
        <a:xfrm>
          <a:off x="0" y="0"/>
          <a:ext cx="0" cy="0"/>
          <a:chOff x="0" y="0"/>
          <a:chExt cx="0" cy="0"/>
        </a:xfrm>
      </p:grpSpPr>
      <p:sp>
        <p:nvSpPr>
          <p:cNvPr id="1048703"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04"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05"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06"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07"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08"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themeOverride" Target="../theme/themeOverride1.xml"/><Relationship Id="rId3"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p:bg bwMode="white">
      <p:bgPr>
        <a:blipFill rotWithShape="0">
          <a:blip xmlns:r="http://schemas.openxmlformats.org/officeDocument/2006/relationships" r:embed="rId1">
            <a:alphaModFix amt="100000"/>
          </a:blip>
          <a:srcRect/>
          <a:tile algn="tl" flip="none" sx="100000" sy="100000" tx="0" ty="0"/>
        </a:blipFill>
      </p:bgPr>
    </p:bg>
    <p:spTree>
      <p:nvGrpSpPr>
        <p:cNvPr id="29" name=""/>
        <p:cNvGrpSpPr/>
        <p:nvPr/>
      </p:nvGrpSpPr>
      <p:grpSpPr>
        <a:xfrm rot="0">
          <a:off x="0" y="0"/>
          <a:ext cx="0" cy="0"/>
          <a:chOff x="0" y="0"/>
          <a:chExt cx="0" cy="0"/>
        </a:xfrm>
      </p:grpSpPr>
      <p:grpSp>
        <p:nvGrpSpPr>
          <p:cNvPr id="30" name=""/>
          <p:cNvGrpSpPr/>
          <p:nvPr/>
        </p:nvGrpSpPr>
        <p:grpSpPr>
          <a:xfrm rot="0">
            <a:off x="3800475" y="1789112"/>
            <a:ext cx="5340350" cy="5056187"/>
            <a:chOff x="2394" y="1127"/>
            <a:chExt cx="3364" cy="3185"/>
          </a:xfrm>
        </p:grpSpPr>
        <p:sp>
          <p:nvSpPr>
            <p:cNvPr id="1048635" name=""/>
            <p:cNvSpPr/>
            <p:nvPr/>
          </p:nvSpPr>
          <p:spPr bwMode="ltGray">
            <a:xfrm rot="0">
              <a:off x="4230" y="1365"/>
              <a:ext cx="197" cy="102"/>
            </a:xfrm>
            <a:prstGeom prst="rect"/>
            <a:gradFill rotWithShape="0">
              <a:gsLst>
                <a:gs pos="0">
                  <a:schemeClr val="dk2">
                    <a:alpha val="100000"/>
                  </a:schemeClr>
                </a:gs>
                <a:gs pos="100000">
                  <a:schemeClr val="dk2">
                    <a:tint val="81961"/>
                    <a:alpha val="100000"/>
                  </a:schemeClr>
                </a:gs>
              </a:gsLst>
              <a:lin ang="5400000" scaled="1"/>
            </a:gradFill>
            <a:ln>
              <a:noFill/>
            </a:ln>
          </p:spPr>
        </p:sp>
        <p:sp>
          <p:nvSpPr>
            <p:cNvPr id="1048636" name=""/>
            <p:cNvSpPr/>
            <p:nvPr/>
          </p:nvSpPr>
          <p:spPr bwMode="ltGray">
            <a:xfrm rot="0">
              <a:off x="4299" y="1185"/>
              <a:ext cx="47" cy="47"/>
            </a:xfrm>
            <a:prstGeom prst="ellipse"/>
            <a:gradFill rotWithShape="0">
              <a:gsLst>
                <a:gs pos="0">
                  <a:schemeClr val="dk2">
                    <a:alpha val="100000"/>
                  </a:schemeClr>
                </a:gs>
                <a:gs pos="100000">
                  <a:schemeClr val="dk2">
                    <a:tint val="81961"/>
                    <a:alpha val="100000"/>
                  </a:schemeClr>
                </a:gs>
              </a:gsLst>
              <a:lin ang="5400000" scaled="1"/>
            </a:gradFill>
            <a:ln>
              <a:noFill/>
            </a:ln>
          </p:spPr>
        </p:sp>
        <p:sp>
          <p:nvSpPr>
            <p:cNvPr id="1048637" name=""/>
            <p:cNvSpPr/>
            <p:nvPr/>
          </p:nvSpPr>
          <p:spPr bwMode="ltGray">
            <a:xfrm rot="995336">
              <a:off x="5205" y="1495"/>
              <a:ext cx="6" cy="2073"/>
            </a:xfrm>
            <a:prstGeom prst="rect"/>
            <a:gradFill rotWithShape="0">
              <a:gsLst>
                <a:gs pos="0">
                  <a:schemeClr val="dk2">
                    <a:alpha val="100000"/>
                  </a:schemeClr>
                </a:gs>
                <a:gs pos="100000">
                  <a:schemeClr val="dk2">
                    <a:tint val="81961"/>
                    <a:alpha val="100000"/>
                  </a:schemeClr>
                </a:gs>
              </a:gsLst>
              <a:lin ang="5400000" scaled="1"/>
            </a:gradFill>
            <a:ln>
              <a:noFill/>
            </a:ln>
          </p:spPr>
        </p:sp>
        <p:sp>
          <p:nvSpPr>
            <p:cNvPr id="1048638" name=""/>
            <p:cNvSpPr/>
            <p:nvPr/>
          </p:nvSpPr>
          <p:spPr bwMode="ltGray">
            <a:xfrm rot="0">
              <a:off x="4871" y="3508"/>
              <a:ext cx="66" cy="96"/>
            </a:xfrm>
            <a:custGeom>
              <a:avLst/>
              <a:ah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639" name=""/>
            <p:cNvSpPr/>
            <p:nvPr/>
          </p:nvSpPr>
          <p:spPr bwMode="ltGray">
            <a:xfrm rot="91735">
              <a:off x="5487" y="1535"/>
              <a:ext cx="6" cy="1998"/>
            </a:xfrm>
            <a:prstGeom prst="rect"/>
            <a:gradFill rotWithShape="0">
              <a:gsLst>
                <a:gs pos="0">
                  <a:schemeClr val="dk2">
                    <a:alpha val="100000"/>
                  </a:schemeClr>
                </a:gs>
                <a:gs pos="100000">
                  <a:schemeClr val="dk2">
                    <a:tint val="81961"/>
                    <a:alpha val="100000"/>
                  </a:schemeClr>
                </a:gs>
              </a:gsLst>
              <a:lin ang="5400000" scaled="1"/>
            </a:gradFill>
            <a:ln>
              <a:noFill/>
            </a:ln>
          </p:spPr>
        </p:sp>
        <p:sp>
          <p:nvSpPr>
            <p:cNvPr id="1048640" name=""/>
            <p:cNvSpPr/>
            <p:nvPr/>
          </p:nvSpPr>
          <p:spPr bwMode="ltGray">
            <a:xfrm rot="20673778">
              <a:off x="5640" y="1521"/>
              <a:ext cx="6" cy="881"/>
            </a:xfrm>
            <a:prstGeom prst="rect"/>
            <a:gradFill rotWithShape="0">
              <a:gsLst>
                <a:gs pos="0">
                  <a:schemeClr val="dk2">
                    <a:alpha val="100000"/>
                  </a:schemeClr>
                </a:gs>
                <a:gs pos="100000">
                  <a:schemeClr val="dk2">
                    <a:tint val="81961"/>
                    <a:alpha val="100000"/>
                  </a:schemeClr>
                </a:gs>
              </a:gsLst>
              <a:lin ang="5400000" scaled="1"/>
            </a:gradFill>
            <a:ln>
              <a:noFill/>
            </a:ln>
          </p:spPr>
        </p:sp>
        <p:sp>
          <p:nvSpPr>
            <p:cNvPr id="1048641" name=""/>
            <p:cNvSpPr/>
            <p:nvPr/>
          </p:nvSpPr>
          <p:spPr bwMode="ltGray">
            <a:xfrm rot="20459686">
              <a:off x="3444" y="1816"/>
              <a:ext cx="6" cy="2033"/>
            </a:xfrm>
            <a:prstGeom prst="rect"/>
            <a:gradFill rotWithShape="0">
              <a:gsLst>
                <a:gs pos="0">
                  <a:schemeClr val="dk2">
                    <a:alpha val="100000"/>
                  </a:schemeClr>
                </a:gs>
                <a:gs pos="100000">
                  <a:schemeClr val="dk2">
                    <a:tint val="81961"/>
                    <a:alpha val="100000"/>
                  </a:schemeClr>
                </a:gs>
              </a:gsLst>
              <a:lin ang="5400000" scaled="1"/>
            </a:gradFill>
            <a:ln>
              <a:noFill/>
            </a:ln>
          </p:spPr>
        </p:sp>
        <p:sp>
          <p:nvSpPr>
            <p:cNvPr id="1048642" name=""/>
            <p:cNvSpPr/>
            <p:nvPr/>
          </p:nvSpPr>
          <p:spPr bwMode="ltGray">
            <a:xfrm rot="1114411">
              <a:off x="2757" y="1821"/>
              <a:ext cx="6" cy="2119"/>
            </a:xfrm>
            <a:prstGeom prst="rect"/>
            <a:gradFill rotWithShape="0">
              <a:gsLst>
                <a:gs pos="0">
                  <a:schemeClr val="dk2">
                    <a:alpha val="100000"/>
                  </a:schemeClr>
                </a:gs>
                <a:gs pos="100000">
                  <a:schemeClr val="dk2">
                    <a:tint val="81961"/>
                    <a:alpha val="100000"/>
                  </a:schemeClr>
                </a:gs>
              </a:gsLst>
              <a:lin ang="5400000" scaled="1"/>
            </a:gradFill>
            <a:ln>
              <a:noFill/>
            </a:ln>
          </p:spPr>
        </p:sp>
        <p:sp>
          <p:nvSpPr>
            <p:cNvPr id="1048643" name=""/>
            <p:cNvSpPr/>
            <p:nvPr/>
          </p:nvSpPr>
          <p:spPr bwMode="ltGray">
            <a:xfrm rot="254674">
              <a:off x="3035" y="1870"/>
              <a:ext cx="6" cy="1906"/>
            </a:xfrm>
            <a:prstGeom prst="rect"/>
            <a:gradFill rotWithShape="0">
              <a:gsLst>
                <a:gs pos="0">
                  <a:schemeClr val="dk2">
                    <a:alpha val="100000"/>
                  </a:schemeClr>
                </a:gs>
                <a:gs pos="100000">
                  <a:schemeClr val="dk2">
                    <a:tint val="81961"/>
                    <a:alpha val="100000"/>
                  </a:schemeClr>
                </a:gs>
              </a:gsLst>
              <a:lin ang="5400000" scaled="1"/>
            </a:gradFill>
            <a:ln>
              <a:noFill/>
            </a:ln>
          </p:spPr>
        </p:sp>
        <p:sp>
          <p:nvSpPr>
            <p:cNvPr id="1048644" name=""/>
            <p:cNvSpPr/>
            <p:nvPr/>
          </p:nvSpPr>
          <p:spPr bwMode="ltGray">
            <a:xfrm rot="0">
              <a:off x="4007" y="3021"/>
              <a:ext cx="623" cy="156"/>
            </a:xfrm>
            <a:custGeom>
              <a:avLst/>
              <a:ah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645" name=""/>
            <p:cNvSpPr/>
            <p:nvPr/>
          </p:nvSpPr>
          <p:spPr bwMode="ltGray">
            <a:xfrm rot="0">
              <a:off x="4762" y="3591"/>
              <a:ext cx="996" cy="126"/>
            </a:xfrm>
            <a:custGeom>
              <a:avLst/>
              <a:ah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646" name=""/>
            <p:cNvSpPr/>
            <p:nvPr/>
          </p:nvSpPr>
          <p:spPr bwMode="ltGray">
            <a:xfrm rot="0">
              <a:off x="4786" y="3645"/>
              <a:ext cx="972" cy="245"/>
            </a:xfrm>
            <a:custGeom>
              <a:avLst/>
              <a:ah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path>
              </a:pathLst>
            </a:custGeom>
            <a:gradFill rotWithShape="0">
              <a:gsLst>
                <a:gs pos="0">
                  <a:schemeClr val="dk2">
                    <a:alpha val="100000"/>
                  </a:schemeClr>
                </a:gs>
                <a:gs pos="100000">
                  <a:schemeClr val="dk2">
                    <a:tint val="81961"/>
                    <a:alpha val="100000"/>
                  </a:schemeClr>
                </a:gs>
              </a:gsLst>
              <a:lin ang="18900000" scaled="1"/>
            </a:gradFill>
            <a:ln>
              <a:noFill/>
            </a:ln>
          </p:spPr>
        </p:sp>
        <p:sp>
          <p:nvSpPr>
            <p:cNvPr id="1048647" name=""/>
            <p:cNvSpPr/>
            <p:nvPr/>
          </p:nvSpPr>
          <p:spPr bwMode="ltGray">
            <a:xfrm rot="0">
              <a:off x="4804" y="3591"/>
              <a:ext cx="954" cy="90"/>
            </a:xfrm>
            <a:custGeom>
              <a:avLst/>
              <a:ah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path>
              </a:pathLst>
            </a:custGeom>
            <a:gradFill rotWithShape="0">
              <a:gsLst>
                <a:gs pos="0">
                  <a:schemeClr val="dk2">
                    <a:tint val="81961"/>
                    <a:alpha val="100000"/>
                  </a:schemeClr>
                </a:gs>
                <a:gs pos="100000">
                  <a:schemeClr val="dk2">
                    <a:alpha val="100000"/>
                  </a:schemeClr>
                </a:gs>
              </a:gsLst>
              <a:lin ang="0" scaled="1"/>
            </a:gradFill>
            <a:ln>
              <a:noFill/>
            </a:ln>
          </p:spPr>
        </p:sp>
        <p:sp>
          <p:nvSpPr>
            <p:cNvPr id="1048648" name=""/>
            <p:cNvSpPr/>
            <p:nvPr/>
          </p:nvSpPr>
          <p:spPr bwMode="ltGray">
            <a:xfrm rot="0">
              <a:off x="3059" y="1541"/>
              <a:ext cx="102" cy="155"/>
            </a:xfrm>
            <a:custGeom>
              <a:avLst/>
              <a:ahLst/>
              <a:rect l="0" t="0" r="r" b="b"/>
              <a:pathLst>
                <a:path w="102" h="155">
                  <a:moveTo>
                    <a:pt x="102" y="0"/>
                  </a:moveTo>
                  <a:lnTo>
                    <a:pt x="0" y="12"/>
                  </a:lnTo>
                  <a:lnTo>
                    <a:pt x="30" y="72"/>
                  </a:lnTo>
                  <a:lnTo>
                    <a:pt x="30" y="155"/>
                  </a:lnTo>
                  <a:lnTo>
                    <a:pt x="72" y="155"/>
                  </a:lnTo>
                  <a:lnTo>
                    <a:pt x="72" y="66"/>
                  </a:lnTo>
                  <a:lnTo>
                    <a:pt x="102" y="0"/>
                  </a:lnTo>
                  <a:lnTo>
                    <a:pt x="102" y="0"/>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649" name=""/>
            <p:cNvSpPr/>
            <p:nvPr/>
          </p:nvSpPr>
          <p:spPr bwMode="ltGray">
            <a:xfrm rot="0">
              <a:off x="3059" y="1690"/>
              <a:ext cx="90" cy="96"/>
            </a:xfrm>
            <a:custGeom>
              <a:avLst/>
              <a:ah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650" name=""/>
            <p:cNvSpPr/>
            <p:nvPr/>
          </p:nvSpPr>
          <p:spPr bwMode="ltGray">
            <a:xfrm rot="0">
              <a:off x="3059" y="1768"/>
              <a:ext cx="90" cy="108"/>
            </a:xfrm>
            <a:custGeom>
              <a:avLst/>
              <a:ah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651" name=""/>
            <p:cNvSpPr/>
            <p:nvPr/>
          </p:nvSpPr>
          <p:spPr bwMode="ltGray">
            <a:xfrm rot="0">
              <a:off x="5470" y="1205"/>
              <a:ext cx="102" cy="156"/>
            </a:xfrm>
            <a:custGeom>
              <a:avLst/>
              <a:ahLst/>
              <a:rect l="0" t="0" r="r" b="b"/>
              <a:pathLst>
                <a:path w="102" h="156">
                  <a:moveTo>
                    <a:pt x="102" y="0"/>
                  </a:moveTo>
                  <a:lnTo>
                    <a:pt x="0" y="6"/>
                  </a:lnTo>
                  <a:lnTo>
                    <a:pt x="30" y="72"/>
                  </a:lnTo>
                  <a:lnTo>
                    <a:pt x="30" y="156"/>
                  </a:lnTo>
                  <a:lnTo>
                    <a:pt x="72" y="156"/>
                  </a:lnTo>
                  <a:lnTo>
                    <a:pt x="72" y="66"/>
                  </a:lnTo>
                  <a:lnTo>
                    <a:pt x="102" y="0"/>
                  </a:lnTo>
                  <a:lnTo>
                    <a:pt x="102" y="0"/>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652" name=""/>
            <p:cNvSpPr/>
            <p:nvPr/>
          </p:nvSpPr>
          <p:spPr bwMode="ltGray">
            <a:xfrm rot="0">
              <a:off x="5476" y="1349"/>
              <a:ext cx="84" cy="96"/>
            </a:xfrm>
            <a:custGeom>
              <a:avLst/>
              <a:ah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653" name=""/>
            <p:cNvSpPr/>
            <p:nvPr/>
          </p:nvSpPr>
          <p:spPr bwMode="ltGray">
            <a:xfrm rot="0">
              <a:off x="5470" y="1433"/>
              <a:ext cx="90" cy="108"/>
            </a:xfrm>
            <a:custGeom>
              <a:avLst/>
              <a:ah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654" name=""/>
            <p:cNvSpPr/>
            <p:nvPr/>
          </p:nvSpPr>
          <p:spPr bwMode="ltGray">
            <a:xfrm rot="0">
              <a:off x="5428" y="3525"/>
              <a:ext cx="66" cy="96"/>
            </a:xfrm>
            <a:custGeom>
              <a:avLst/>
              <a:ah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655" name=""/>
            <p:cNvSpPr/>
            <p:nvPr/>
          </p:nvSpPr>
          <p:spPr bwMode="ltGray">
            <a:xfrm rot="0">
              <a:off x="3017" y="1127"/>
              <a:ext cx="2603" cy="444"/>
            </a:xfrm>
            <a:custGeom>
              <a:avLst/>
              <a:ahLst/>
              <a:rect l="0" t="0" r="r" b="b"/>
              <a:pathLst>
                <a:path w="2594" h="444">
                  <a:moveTo>
                    <a:pt x="2577" y="0"/>
                  </a:moveTo>
                  <a:lnTo>
                    <a:pt x="2594" y="72"/>
                  </a:lnTo>
                  <a:lnTo>
                    <a:pt x="6" y="444"/>
                  </a:lnTo>
                  <a:lnTo>
                    <a:pt x="0" y="396"/>
                  </a:lnTo>
                  <a:lnTo>
                    <a:pt x="1225" y="96"/>
                  </a:lnTo>
                  <a:lnTo>
                    <a:pt x="1351" y="78"/>
                  </a:lnTo>
                  <a:lnTo>
                    <a:pt x="2577" y="0"/>
                  </a:lnTo>
                  <a:lnTo>
                    <a:pt x="2577" y="0"/>
                  </a:lnTo>
                </a:path>
              </a:pathLst>
            </a:custGeom>
            <a:gradFill rotWithShape="0">
              <a:gsLst>
                <a:gs pos="0">
                  <a:schemeClr val="dk2">
                    <a:tint val="81961"/>
                    <a:alpha val="100000"/>
                  </a:schemeClr>
                </a:gs>
                <a:gs pos="100000">
                  <a:schemeClr val="dk2">
                    <a:alpha val="100000"/>
                  </a:schemeClr>
                </a:gs>
              </a:gsLst>
              <a:lin ang="0" scaled="1"/>
            </a:gradFill>
            <a:ln>
              <a:noFill/>
            </a:ln>
          </p:spPr>
        </p:sp>
        <p:sp>
          <p:nvSpPr>
            <p:cNvPr id="1048656" name=""/>
            <p:cNvSpPr/>
            <p:nvPr/>
          </p:nvSpPr>
          <p:spPr bwMode="ltGray">
            <a:xfrm rot="0">
              <a:off x="2934" y="3773"/>
              <a:ext cx="84" cy="95"/>
            </a:xfrm>
            <a:custGeom>
              <a:avLst/>
              <a:ah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657" name=""/>
            <p:cNvSpPr/>
            <p:nvPr/>
          </p:nvSpPr>
          <p:spPr bwMode="ltGray">
            <a:xfrm rot="0">
              <a:off x="3779" y="3872"/>
              <a:ext cx="90" cy="108"/>
            </a:xfrm>
            <a:custGeom>
              <a:avLst/>
              <a:ah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658" name=""/>
            <p:cNvSpPr/>
            <p:nvPr/>
          </p:nvSpPr>
          <p:spPr bwMode="ltGray">
            <a:xfrm rot="0">
              <a:off x="2400" y="3872"/>
              <a:ext cx="72" cy="90"/>
            </a:xfrm>
            <a:custGeom>
              <a:avLst/>
              <a:ah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659" name=""/>
            <p:cNvSpPr/>
            <p:nvPr/>
          </p:nvSpPr>
          <p:spPr bwMode="ltGray">
            <a:xfrm rot="0">
              <a:off x="2444" y="3838"/>
              <a:ext cx="1380" cy="389"/>
            </a:xfrm>
            <a:prstGeom prst="ellipse"/>
            <a:gradFill rotWithShape="0">
              <a:gsLst>
                <a:gs pos="0">
                  <a:schemeClr val="dk2">
                    <a:tint val="81961"/>
                    <a:alpha val="100000"/>
                  </a:schemeClr>
                </a:gs>
                <a:gs pos="100000">
                  <a:schemeClr val="dk2">
                    <a:alpha val="100000"/>
                  </a:schemeClr>
                </a:gs>
              </a:gsLst>
              <a:lin ang="2700000" scaled="1"/>
            </a:gradFill>
            <a:ln>
              <a:noFill/>
            </a:ln>
          </p:spPr>
        </p:sp>
        <p:sp>
          <p:nvSpPr>
            <p:cNvPr id="1048660" name=""/>
            <p:cNvSpPr/>
            <p:nvPr/>
          </p:nvSpPr>
          <p:spPr bwMode="ltGray">
            <a:xfrm rot="0">
              <a:off x="2394" y="3834"/>
              <a:ext cx="1502" cy="288"/>
            </a:xfrm>
            <a:prstGeom prst="ellipse"/>
            <a:gradFill rotWithShape="0">
              <a:gsLst>
                <a:gs pos="0">
                  <a:schemeClr val="dk2">
                    <a:alpha val="100000"/>
                  </a:schemeClr>
                </a:gs>
                <a:gs pos="100000">
                  <a:schemeClr val="dk2">
                    <a:tint val="81961"/>
                    <a:alpha val="100000"/>
                  </a:schemeClr>
                </a:gs>
              </a:gsLst>
              <a:lin ang="5400000" scaled="1"/>
            </a:gradFill>
            <a:ln>
              <a:noFill/>
            </a:ln>
          </p:spPr>
        </p:sp>
        <p:sp>
          <p:nvSpPr>
            <p:cNvPr id="1048661" name=""/>
            <p:cNvSpPr/>
            <p:nvPr/>
          </p:nvSpPr>
          <p:spPr bwMode="ltGray">
            <a:xfrm rot="0">
              <a:off x="2441" y="3860"/>
              <a:ext cx="1425" cy="220"/>
            </a:xfrm>
            <a:prstGeom prst="ellipse"/>
            <a:gradFill rotWithShape="0">
              <a:gsLst>
                <a:gs pos="0">
                  <a:schemeClr val="dk2">
                    <a:alpha val="100000"/>
                  </a:schemeClr>
                </a:gs>
                <a:gs pos="100000">
                  <a:schemeClr val="dk2">
                    <a:tint val="81961"/>
                    <a:alpha val="100000"/>
                  </a:schemeClr>
                </a:gs>
              </a:gsLst>
              <a:lin ang="0" scaled="1"/>
            </a:gradFill>
            <a:ln>
              <a:noFill/>
            </a:ln>
          </p:spPr>
        </p:sp>
        <p:sp>
          <p:nvSpPr>
            <p:cNvPr id="1048662" name=""/>
            <p:cNvSpPr/>
            <p:nvPr/>
          </p:nvSpPr>
          <p:spPr bwMode="ltGray">
            <a:xfrm rot="0">
              <a:off x="3743" y="3788"/>
              <a:ext cx="90" cy="96"/>
            </a:xfrm>
            <a:custGeom>
              <a:avLst/>
              <a:ah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663" name=""/>
            <p:cNvSpPr/>
            <p:nvPr/>
          </p:nvSpPr>
          <p:spPr bwMode="ltGray">
            <a:xfrm rot="0">
              <a:off x="5422" y="3603"/>
              <a:ext cx="72" cy="108"/>
            </a:xfrm>
            <a:custGeom>
              <a:avLst/>
              <a:ah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664" name=""/>
            <p:cNvSpPr/>
            <p:nvPr/>
          </p:nvSpPr>
          <p:spPr bwMode="ltGray">
            <a:xfrm rot="0">
              <a:off x="4238" y="1773"/>
              <a:ext cx="173" cy="2539"/>
            </a:xfrm>
            <a:prstGeom prst="rect"/>
            <a:gradFill rotWithShape="0">
              <a:gsLst>
                <a:gs pos="0">
                  <a:schemeClr val="dk2">
                    <a:tint val="81961"/>
                    <a:alpha val="100000"/>
                  </a:schemeClr>
                </a:gs>
                <a:gs pos="100000">
                  <a:schemeClr val="dk2">
                    <a:alpha val="100000"/>
                  </a:schemeClr>
                </a:gs>
              </a:gsLst>
              <a:lin ang="0" scaled="1"/>
            </a:gradFill>
            <a:ln>
              <a:noFill/>
            </a:ln>
          </p:spPr>
        </p:sp>
        <p:sp>
          <p:nvSpPr>
            <p:cNvPr id="1048665" name=""/>
            <p:cNvSpPr/>
            <p:nvPr/>
          </p:nvSpPr>
          <p:spPr bwMode="ltGray">
            <a:xfrm rot="0">
              <a:off x="4288" y="1545"/>
              <a:ext cx="76" cy="240"/>
            </a:xfrm>
            <a:prstGeom prst="rect"/>
            <a:gradFill rotWithShape="0">
              <a:gsLst>
                <a:gs pos="0">
                  <a:schemeClr val="dk2">
                    <a:alpha val="100000"/>
                  </a:schemeClr>
                </a:gs>
                <a:gs pos="100000">
                  <a:schemeClr val="dk2">
                    <a:tint val="81961"/>
                    <a:alpha val="100000"/>
                  </a:schemeClr>
                </a:gs>
              </a:gsLst>
              <a:lin ang="5400000" scaled="1"/>
            </a:gradFill>
            <a:ln>
              <a:noFill/>
            </a:ln>
          </p:spPr>
        </p:sp>
        <p:sp>
          <p:nvSpPr>
            <p:cNvPr id="1048666" name=""/>
            <p:cNvSpPr/>
            <p:nvPr/>
          </p:nvSpPr>
          <p:spPr bwMode="ltGray">
            <a:xfrm rot="0">
              <a:off x="4220" y="1743"/>
              <a:ext cx="205" cy="52"/>
            </a:xfrm>
            <a:prstGeom prst="roundRect"/>
            <a:gradFill rotWithShape="0">
              <a:gsLst>
                <a:gs pos="0">
                  <a:schemeClr val="dk2">
                    <a:alpha val="100000"/>
                  </a:schemeClr>
                </a:gs>
                <a:gs pos="100000">
                  <a:schemeClr val="dk2">
                    <a:tint val="81961"/>
                    <a:alpha val="100000"/>
                  </a:schemeClr>
                </a:gs>
              </a:gsLst>
              <a:lin ang="5400000" scaled="1"/>
            </a:gradFill>
            <a:ln>
              <a:noFill/>
            </a:ln>
          </p:spPr>
        </p:sp>
        <p:sp>
          <p:nvSpPr>
            <p:cNvPr id="1048667" name=""/>
            <p:cNvSpPr/>
            <p:nvPr/>
          </p:nvSpPr>
          <p:spPr bwMode="ltGray">
            <a:xfrm rot="0">
              <a:off x="4306" y="1529"/>
              <a:ext cx="252" cy="1576"/>
            </a:xfrm>
            <a:custGeom>
              <a:avLst/>
              <a:ah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dk2">
                    <a:tint val="81961"/>
                    <a:alpha val="100000"/>
                  </a:schemeClr>
                </a:gs>
                <a:gs pos="100000">
                  <a:schemeClr val="dk2">
                    <a:alpha val="100000"/>
                  </a:schemeClr>
                </a:gs>
              </a:gsLst>
              <a:lin ang="2700000" scaled="1"/>
            </a:gradFill>
            <a:ln>
              <a:noFill/>
            </a:ln>
          </p:spPr>
        </p:sp>
        <p:sp>
          <p:nvSpPr>
            <p:cNvPr id="1048668" name=""/>
            <p:cNvSpPr/>
            <p:nvPr/>
          </p:nvSpPr>
          <p:spPr bwMode="ltGray">
            <a:xfrm rot="0">
              <a:off x="4169" y="1421"/>
              <a:ext cx="317" cy="138"/>
            </a:xfrm>
            <a:custGeom>
              <a:avLst/>
              <a:ah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path>
              </a:pathLst>
            </a:custGeom>
            <a:gradFill rotWithShape="0">
              <a:gsLst>
                <a:gs pos="0">
                  <a:schemeClr val="dk2">
                    <a:tint val="81961"/>
                    <a:alpha val="100000"/>
                  </a:schemeClr>
                </a:gs>
                <a:gs pos="100000">
                  <a:schemeClr val="dk2">
                    <a:alpha val="100000"/>
                  </a:schemeClr>
                </a:gs>
              </a:gsLst>
              <a:lin ang="0" scaled="1"/>
            </a:gradFill>
            <a:ln>
              <a:noFill/>
            </a:ln>
          </p:spPr>
        </p:sp>
      </p:grpSp>
      <p:sp>
        <p:nvSpPr>
          <p:cNvPr id="1048669" name=""/>
          <p:cNvSpPr/>
          <p:nvPr>
            <p:ph type="dt" sz="half" idx="2"/>
          </p:nvPr>
        </p:nvSpPr>
        <p:spPr>
          <a:xfrm rot="0">
            <a:off x="457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fld id="{566ABCEB-ACFC-4714-9973-3DA970169C29}" type="datetime1">
              <a:rPr sz="1200">
                <a:latin typeface="Tahoma" pitchFamily="34" charset="0"/>
              </a:rPr>
              <a:pPr lvl="0"/>
            </a:fld>
            <a:endParaRPr sz="1200">
              <a:latin typeface="Tahoma" pitchFamily="34" charset="0"/>
            </a:endParaRPr>
          </a:p>
        </p:txBody>
      </p:sp>
      <p:sp>
        <p:nvSpPr>
          <p:cNvPr id="1048670" name=""/>
          <p:cNvSpPr/>
          <p:nvPr>
            <p:ph type="ftr" sz="quarter" idx="3"/>
          </p:nvPr>
        </p:nvSpPr>
        <p:spPr>
          <a:xfrm rot="0">
            <a:off x="3124200" y="6278562"/>
            <a:ext cx="2895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ctr" lvl="0"/>
            <a:endParaRPr sz="1200">
              <a:latin typeface="Tahoma" pitchFamily="34" charset="0"/>
            </a:endParaRPr>
          </a:p>
        </p:txBody>
      </p:sp>
      <p:sp>
        <p:nvSpPr>
          <p:cNvPr id="1048671" name=""/>
          <p:cNvSpPr/>
          <p:nvPr>
            <p:ph type="subTitle" sz="full" idx="1"/>
          </p:nvPr>
        </p:nvSpPr>
        <p:spPr>
          <a:xfrm rot="0">
            <a:off x="1371600" y="3886200"/>
            <a:ext cx="6400800" cy="1752600"/>
          </a:xfrm>
          <a:prstGeom prst="rect"/>
          <a:noFill/>
          <a:ln>
            <a:noFill/>
          </a:ln>
        </p:spPr>
        <p:txBody>
          <a:bodyPr anchor="t" bIns="45720" lIns="91440" rIns="91440" tIns="45720" vert="horz"/>
          <a:lstStyle>
            <a:lvl1pPr algn="ctr" marL="0">
              <a:buNone/>
              <a:defRPr sz="3200">
                <a:solidFill>
                  <a:schemeClr val="dk1"/>
                </a:solidFill>
              </a:defRPr>
            </a:lvl1pPr>
            <a:lvl2pPr algn="ctr" marL="457200">
              <a:buNone/>
            </a:lvl2pPr>
            <a:lvl3pPr algn="ctr" marL="914400">
              <a:buNone/>
            </a:lvl3pPr>
            <a:lvl4pPr algn="ctr" marL="1371600">
              <a:buNone/>
            </a:lvl4pPr>
            <a:lvl5pPr algn="ctr" marL="1828800">
              <a:buNone/>
            </a:lvl5pPr>
          </a:lstStyle>
          <a:p>
            <a:pPr lvl="0"/>
            <a:r>
              <a:rPr altLang="en-US" lang="ru-RU"/>
              <a:t>Образец подзаголовка</a:t>
            </a:r>
          </a:p>
        </p:txBody>
      </p:sp>
      <p:sp>
        <p:nvSpPr>
          <p:cNvPr id="1048672" name=""/>
          <p:cNvSpPr/>
          <p:nvPr>
            <p:ph type="ctrTitle" sz="full" idx="0"/>
          </p:nvPr>
        </p:nvSpPr>
        <p:spPr>
          <a:xfrm rot="0">
            <a:off x="685800" y="1768475"/>
            <a:ext cx="7772400" cy="1736725"/>
          </a:xfrm>
          <a:prstGeom prst="rect"/>
          <a:noFill/>
          <a:ln>
            <a:noFill/>
          </a:ln>
        </p:spPr>
        <p:txBody>
          <a:bodyPr anchor="b" anchorCtr="1" bIns="45720" lIns="91440" rIns="91440" tIns="45720" vert="horz"/>
          <a:lstStyle>
            <a:lvl1pPr algn="ctr">
              <a:defRPr sz="5400"/>
            </a:lvl1pPr>
          </a:lstStyle>
          <a:p>
            <a:pPr lvl="0"/>
            <a:r>
              <a:rPr altLang="en-US" lang="ru-RU"/>
              <a:t>Образец заголовка</a:t>
            </a:r>
          </a:p>
        </p:txBody>
      </p:sp>
      <p:sp>
        <p:nvSpPr>
          <p:cNvPr id="1048673" name=""/>
          <p:cNvSpPr/>
          <p:nvPr>
            <p:ph type="sldNum" sz="quarter" idx="4"/>
          </p:nvPr>
        </p:nvSpPr>
        <p:spPr>
          <a:xfrm rot="0">
            <a:off x="6553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r" lvl="0"/>
            <a:fld id="{566ABCEB-ACFC-4714-9973-3DA970169C29}" type="slidenum">
              <a:rPr sz="1200">
                <a:latin typeface="Tahoma" pitchFamily="34" charset="0"/>
              </a:rPr>
              <a:pPr algn="r" lvl="0"/>
            </a:fld>
            <a:endParaRPr sz="1200">
              <a:latin typeface="Tahoma"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Заголовок и вертикальный текст">
    <p:spTree>
      <p:nvGrpSpPr>
        <p:cNvPr id="43" name=""/>
        <p:cNvGrpSpPr/>
        <p:nvPr/>
      </p:nvGrpSpPr>
      <p:grpSpPr>
        <a:xfrm>
          <a:off x="0" y="0"/>
          <a:ext cx="0" cy="0"/>
          <a:chOff x="0" y="0"/>
          <a:chExt cx="0" cy="0"/>
        </a:xfrm>
      </p:grpSpPr>
      <p:sp>
        <p:nvSpPr>
          <p:cNvPr id="1048699" name="Title 1"/>
          <p:cNvSpPr>
            <a:spLocks noGrp="1"/>
          </p:cNvSpPr>
          <p:nvPr>
            <p:ph type="title"/>
          </p:nvPr>
        </p:nvSpPr>
        <p:spPr/>
        <p:txBody>
          <a:bodyPr/>
          <a:p>
            <a:r>
              <a:rPr altLang="zh-CN" lang="en-US" smtClean="0"/>
              <a:t>Образец заголовка</a:t>
            </a:r>
            <a:endParaRPr altLang="en-US" lang="zh-CN"/>
          </a:p>
        </p:txBody>
      </p:sp>
      <p:sp>
        <p:nvSpPr>
          <p:cNvPr id="1048700" name="Vertical Text Placeholder 2"/>
          <p:cNvSpPr>
            <a:spLocks noGrp="1"/>
          </p:cNvSpPr>
          <p:nvPr>
            <p:ph type="body" orient="vert" idx="1"/>
          </p:nvPr>
        </p:nvSpPr>
        <p:spPr/>
        <p:txBody>
          <a:bodyPr vert="eaVert"/>
          <a:p>
            <a:pPr lvl="0"/>
            <a:r>
              <a:rPr altLang="zh-CN" lang="en-US" smtClean="0"/>
              <a:t>Образец текста</a:t>
            </a:r>
          </a:p>
          <a:p>
            <a:pPr lvl="1"/>
            <a:r>
              <a:rPr altLang="zh-CN" lang="en-US" smtClean="0"/>
              <a:t>Второй уровень</a:t>
            </a:r>
          </a:p>
          <a:p>
            <a:pPr lvl="2"/>
            <a:r>
              <a:rPr altLang="zh-CN" lang="en-US" smtClean="0"/>
              <a:t>Третий уровень</a:t>
            </a:r>
          </a:p>
          <a:p>
            <a:pPr lvl="3"/>
            <a:r>
              <a:rPr altLang="zh-CN" lang="en-US" smtClean="0"/>
              <a:t>Четвертый уровень</a:t>
            </a:r>
          </a:p>
          <a:p>
            <a:pPr lvl="4"/>
            <a:r>
              <a:rPr altLang="zh-CN" lang="en-US" smtClean="0"/>
              <a:t>Пятый уровень</a:t>
            </a:r>
          </a:p>
        </p:txBody>
      </p:sp>
      <p:sp>
        <p:nvSpPr>
          <p:cNvPr id="1048612" name=""/>
          <p:cNvSpPr/>
          <p:nvPr>
            <p:ph type="dt" sz="half" idx="2"/>
          </p:nvPr>
        </p:nvSpPr>
        <p:spPr>
          <a:xfrm rot="0">
            <a:off x="457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fld id="{566ABCEB-ACFC-4714-9973-3DA970169C29}" type="datetime1">
              <a:rPr sz="1200">
                <a:latin typeface="Tahoma" pitchFamily="34" charset="0"/>
              </a:rPr>
              <a:pPr lvl="0"/>
            </a:fld>
            <a:endParaRPr sz="1200">
              <a:latin typeface="Tahoma" pitchFamily="34" charset="0"/>
            </a:endParaRPr>
          </a:p>
        </p:txBody>
      </p:sp>
      <p:sp>
        <p:nvSpPr>
          <p:cNvPr id="1048614" name=""/>
          <p:cNvSpPr/>
          <p:nvPr>
            <p:ph type="sldNum" sz="quarter" idx="4"/>
          </p:nvPr>
        </p:nvSpPr>
        <p:spPr>
          <a:xfrm rot="0">
            <a:off x="6553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r" lvl="0"/>
            <a:fld id="{566ABCEB-ACFC-4714-9973-3DA970169C29}" type="slidenum">
              <a:rPr sz="1200">
                <a:latin typeface="Tahoma" pitchFamily="34" charset="0"/>
              </a:rPr>
              <a:pPr algn="r" lvl="0"/>
            </a:fld>
            <a:endParaRPr sz="1200">
              <a:latin typeface="Tahoma" pitchFamily="34" charset="0"/>
            </a:endParaRPr>
          </a:p>
        </p:txBody>
      </p:sp>
      <p:sp>
        <p:nvSpPr>
          <p:cNvPr id="1048613" name=""/>
          <p:cNvSpPr/>
          <p:nvPr>
            <p:ph type="ftr" sz="quarter" idx="3"/>
          </p:nvPr>
        </p:nvSpPr>
        <p:spPr>
          <a:xfrm rot="0">
            <a:off x="3124200" y="6278562"/>
            <a:ext cx="2895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ctr" lvl="0"/>
            <a:endParaRPr sz="1200">
              <a:latin typeface="Tahoma"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Вертикальный заголовок и текст">
    <p:spTree>
      <p:nvGrpSpPr>
        <p:cNvPr id="45" name=""/>
        <p:cNvGrpSpPr/>
        <p:nvPr/>
      </p:nvGrpSpPr>
      <p:grpSpPr>
        <a:xfrm>
          <a:off x="0" y="0"/>
          <a:ext cx="0" cy="0"/>
          <a:chOff x="0" y="0"/>
          <a:chExt cx="0" cy="0"/>
        </a:xfrm>
      </p:grpSpPr>
      <p:sp>
        <p:nvSpPr>
          <p:cNvPr id="1048701" name="Vertical Title 1"/>
          <p:cNvSpPr>
            <a:spLocks noGrp="1"/>
          </p:cNvSpPr>
          <p:nvPr>
            <p:ph type="title" orient="vert"/>
          </p:nvPr>
        </p:nvSpPr>
        <p:spPr>
          <a:xfrm>
            <a:off x="6543675" y="365125"/>
            <a:ext cx="1971675" cy="5811838"/>
          </a:xfrm>
        </p:spPr>
        <p:txBody>
          <a:bodyPr vert="eaVert"/>
          <a:p>
            <a:r>
              <a:rPr altLang="zh-CN" lang="en-US" smtClean="0"/>
              <a:t>Образец заголовка</a:t>
            </a:r>
            <a:endParaRPr altLang="en-US" lang="zh-CN"/>
          </a:p>
        </p:txBody>
      </p:sp>
      <p:sp>
        <p:nvSpPr>
          <p:cNvPr id="1048702" name="Vertical Text Placeholder 2"/>
          <p:cNvSpPr>
            <a:spLocks noGrp="1"/>
          </p:cNvSpPr>
          <p:nvPr>
            <p:ph type="body" orient="vert" idx="1"/>
          </p:nvPr>
        </p:nvSpPr>
        <p:spPr>
          <a:xfrm>
            <a:off x="628650" y="365125"/>
            <a:ext cx="5800725" cy="5811838"/>
          </a:xfrm>
        </p:spPr>
        <p:txBody>
          <a:bodyPr vert="eaVert"/>
          <a:p>
            <a:pPr lvl="0"/>
            <a:r>
              <a:rPr altLang="zh-CN" lang="en-US" smtClean="0"/>
              <a:t>Образец текста</a:t>
            </a:r>
          </a:p>
          <a:p>
            <a:pPr lvl="1"/>
            <a:r>
              <a:rPr altLang="zh-CN" lang="en-US" smtClean="0"/>
              <a:t>Второй уровень</a:t>
            </a:r>
          </a:p>
          <a:p>
            <a:pPr lvl="2"/>
            <a:r>
              <a:rPr altLang="zh-CN" lang="en-US" smtClean="0"/>
              <a:t>Третий уровень</a:t>
            </a:r>
          </a:p>
          <a:p>
            <a:pPr lvl="3"/>
            <a:r>
              <a:rPr altLang="zh-CN" lang="en-US" smtClean="0"/>
              <a:t>Четвертый уровень</a:t>
            </a:r>
          </a:p>
          <a:p>
            <a:pPr lvl="4"/>
            <a:r>
              <a:rPr altLang="zh-CN" lang="en-US" smtClean="0"/>
              <a:t>Пятый уровень</a:t>
            </a:r>
          </a:p>
        </p:txBody>
      </p:sp>
      <p:sp>
        <p:nvSpPr>
          <p:cNvPr id="1048612" name=""/>
          <p:cNvSpPr/>
          <p:nvPr>
            <p:ph type="dt" sz="half" idx="2"/>
          </p:nvPr>
        </p:nvSpPr>
        <p:spPr>
          <a:xfrm rot="0">
            <a:off x="457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fld id="{566ABCEB-ACFC-4714-9973-3DA970169C29}" type="datetime1">
              <a:rPr sz="1200">
                <a:latin typeface="Tahoma" pitchFamily="34" charset="0"/>
              </a:rPr>
              <a:pPr lvl="0"/>
            </a:fld>
            <a:endParaRPr sz="1200">
              <a:latin typeface="Tahoma" pitchFamily="34" charset="0"/>
            </a:endParaRPr>
          </a:p>
        </p:txBody>
      </p:sp>
      <p:sp>
        <p:nvSpPr>
          <p:cNvPr id="1048614" name=""/>
          <p:cNvSpPr/>
          <p:nvPr>
            <p:ph type="sldNum" sz="quarter" idx="4"/>
          </p:nvPr>
        </p:nvSpPr>
        <p:spPr>
          <a:xfrm rot="0">
            <a:off x="6553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r" lvl="0"/>
            <a:fld id="{566ABCEB-ACFC-4714-9973-3DA970169C29}" type="slidenum">
              <a:rPr sz="1200">
                <a:latin typeface="Tahoma" pitchFamily="34" charset="0"/>
              </a:rPr>
              <a:pPr algn="r" lvl="0"/>
            </a:fld>
            <a:endParaRPr sz="1200">
              <a:latin typeface="Tahoma" pitchFamily="34" charset="0"/>
            </a:endParaRPr>
          </a:p>
        </p:txBody>
      </p:sp>
      <p:sp>
        <p:nvSpPr>
          <p:cNvPr id="1048613" name=""/>
          <p:cNvSpPr/>
          <p:nvPr>
            <p:ph type="ftr" sz="quarter" idx="3"/>
          </p:nvPr>
        </p:nvSpPr>
        <p:spPr>
          <a:xfrm rot="0">
            <a:off x="3124200" y="6278562"/>
            <a:ext cx="2895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ctr" lvl="0"/>
            <a:endParaRPr sz="1200">
              <a:latin typeface="Tahom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Заголовок и объект">
    <p:spTree>
      <p:nvGrpSpPr>
        <p:cNvPr id="25" name=""/>
        <p:cNvGrpSpPr/>
        <p:nvPr/>
      </p:nvGrpSpPr>
      <p:grpSpPr>
        <a:xfrm>
          <a:off x="0" y="0"/>
          <a:ext cx="0" cy="0"/>
          <a:chOff x="0" y="0"/>
          <a:chExt cx="0" cy="0"/>
        </a:xfrm>
      </p:grpSpPr>
      <p:sp>
        <p:nvSpPr>
          <p:cNvPr id="1048627" name="Title 1"/>
          <p:cNvSpPr>
            <a:spLocks noGrp="1"/>
          </p:cNvSpPr>
          <p:nvPr>
            <p:ph type="title"/>
          </p:nvPr>
        </p:nvSpPr>
        <p:spPr/>
        <p:txBody>
          <a:bodyPr/>
          <a:p>
            <a:r>
              <a:rPr altLang="zh-CN" lang="en-US" smtClean="0"/>
              <a:t>Образец заголовка</a:t>
            </a:r>
            <a:endParaRPr altLang="en-US" lang="zh-CN"/>
          </a:p>
        </p:txBody>
      </p:sp>
      <p:sp>
        <p:nvSpPr>
          <p:cNvPr id="1048628" name="Content Placeholder 2"/>
          <p:cNvSpPr>
            <a:spLocks noGrp="1"/>
          </p:cNvSpPr>
          <p:nvPr>
            <p:ph idx="1"/>
          </p:nvPr>
        </p:nvSpPr>
        <p:spPr/>
        <p:txBody>
          <a:bodyPr/>
          <a:p>
            <a:pPr lvl="0"/>
            <a:r>
              <a:rPr altLang="zh-CN" lang="en-US" smtClean="0"/>
              <a:t>Образец текста</a:t>
            </a:r>
          </a:p>
          <a:p>
            <a:pPr lvl="1"/>
            <a:r>
              <a:rPr altLang="zh-CN" lang="en-US" smtClean="0"/>
              <a:t>Второй уровень</a:t>
            </a:r>
          </a:p>
          <a:p>
            <a:pPr lvl="2"/>
            <a:r>
              <a:rPr altLang="zh-CN" lang="en-US" smtClean="0"/>
              <a:t>Третий уровень</a:t>
            </a:r>
          </a:p>
          <a:p>
            <a:pPr lvl="3"/>
            <a:r>
              <a:rPr altLang="zh-CN" lang="en-US" smtClean="0"/>
              <a:t>Четвертый уровень</a:t>
            </a:r>
          </a:p>
          <a:p>
            <a:pPr lvl="4"/>
            <a:r>
              <a:rPr altLang="zh-CN" lang="en-US" smtClean="0"/>
              <a:t>Пятый уровень</a:t>
            </a:r>
          </a:p>
        </p:txBody>
      </p:sp>
      <p:sp>
        <p:nvSpPr>
          <p:cNvPr id="1048612" name=""/>
          <p:cNvSpPr/>
          <p:nvPr>
            <p:ph type="dt" sz="half" idx="2"/>
          </p:nvPr>
        </p:nvSpPr>
        <p:spPr>
          <a:xfrm rot="0">
            <a:off x="457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fld id="{566ABCEB-ACFC-4714-9973-3DA970169C29}" type="datetime1">
              <a:rPr sz="1200">
                <a:latin typeface="Tahoma" pitchFamily="34" charset="0"/>
              </a:rPr>
              <a:pPr lvl="0"/>
            </a:fld>
            <a:endParaRPr sz="1200">
              <a:latin typeface="Tahoma" pitchFamily="34" charset="0"/>
            </a:endParaRPr>
          </a:p>
        </p:txBody>
      </p:sp>
      <p:sp>
        <p:nvSpPr>
          <p:cNvPr id="1048614" name=""/>
          <p:cNvSpPr/>
          <p:nvPr>
            <p:ph type="sldNum" sz="quarter" idx="4"/>
          </p:nvPr>
        </p:nvSpPr>
        <p:spPr>
          <a:xfrm rot="0">
            <a:off x="6553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r" lvl="0"/>
            <a:fld id="{566ABCEB-ACFC-4714-9973-3DA970169C29}" type="slidenum">
              <a:rPr sz="1200">
                <a:latin typeface="Tahoma" pitchFamily="34" charset="0"/>
              </a:rPr>
              <a:pPr algn="r" lvl="0"/>
            </a:fld>
            <a:endParaRPr sz="1200">
              <a:latin typeface="Tahoma" pitchFamily="34" charset="0"/>
            </a:endParaRPr>
          </a:p>
        </p:txBody>
      </p:sp>
      <p:sp>
        <p:nvSpPr>
          <p:cNvPr id="1048613" name=""/>
          <p:cNvSpPr/>
          <p:nvPr>
            <p:ph type="ftr" sz="quarter" idx="3"/>
          </p:nvPr>
        </p:nvSpPr>
        <p:spPr>
          <a:xfrm rot="0">
            <a:off x="3124200" y="6278562"/>
            <a:ext cx="2895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ctr" lvl="0"/>
            <a:endParaRPr sz="1200">
              <a:latin typeface="Tahoma"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Заголовок раздела">
    <p:spTree>
      <p:nvGrpSpPr>
        <p:cNvPr id="35" name=""/>
        <p:cNvGrpSpPr/>
        <p:nvPr/>
      </p:nvGrpSpPr>
      <p:grpSpPr>
        <a:xfrm>
          <a:off x="0" y="0"/>
          <a:ext cx="0" cy="0"/>
          <a:chOff x="0" y="0"/>
          <a:chExt cx="0" cy="0"/>
        </a:xfrm>
      </p:grpSpPr>
      <p:sp>
        <p:nvSpPr>
          <p:cNvPr id="1048683" name="Title 1"/>
          <p:cNvSpPr>
            <a:spLocks noGrp="1"/>
          </p:cNvSpPr>
          <p:nvPr>
            <p:ph type="title"/>
          </p:nvPr>
        </p:nvSpPr>
        <p:spPr>
          <a:xfrm>
            <a:off x="623887" y="1709738"/>
            <a:ext cx="7886700" cy="2852737"/>
          </a:xfrm>
        </p:spPr>
        <p:txBody>
          <a:bodyPr anchor="b"/>
          <a:lstStyle>
            <a:lvl1pPr>
              <a:defRPr sz="6000"/>
            </a:lvl1pPr>
          </a:lstStyle>
          <a:p>
            <a:r>
              <a:rPr altLang="zh-CN" lang="en-US" smtClean="0"/>
              <a:t>Образец заголовка</a:t>
            </a:r>
            <a:endParaRPr altLang="en-US" lang="zh-CN"/>
          </a:p>
        </p:txBody>
      </p:sp>
      <p:sp>
        <p:nvSpPr>
          <p:cNvPr id="1048684" name="Text Placeholder 2"/>
          <p:cNvSpPr>
            <a:spLocks noGrp="1"/>
          </p:cNvSpPr>
          <p:nvPr>
            <p:ph type="body" idx="1"/>
          </p:nvPr>
        </p:nvSpPr>
        <p:spPr>
          <a:xfrm>
            <a:off x="623887" y="4589463"/>
            <a:ext cx="7886700" cy="1500187"/>
          </a:xfrm>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altLang="zh-CN" lang="en-US" smtClean="0"/>
              <a:t>Образец текста</a:t>
            </a:r>
          </a:p>
        </p:txBody>
      </p:sp>
      <p:sp>
        <p:nvSpPr>
          <p:cNvPr id="1048612" name=""/>
          <p:cNvSpPr/>
          <p:nvPr>
            <p:ph type="dt" sz="half" idx="2"/>
          </p:nvPr>
        </p:nvSpPr>
        <p:spPr>
          <a:xfrm rot="0">
            <a:off x="457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fld id="{566ABCEB-ACFC-4714-9973-3DA970169C29}" type="datetime1">
              <a:rPr sz="1200">
                <a:latin typeface="Tahoma" pitchFamily="34" charset="0"/>
              </a:rPr>
              <a:pPr lvl="0"/>
            </a:fld>
            <a:endParaRPr sz="1200">
              <a:latin typeface="Tahoma" pitchFamily="34" charset="0"/>
            </a:endParaRPr>
          </a:p>
        </p:txBody>
      </p:sp>
      <p:sp>
        <p:nvSpPr>
          <p:cNvPr id="1048614" name=""/>
          <p:cNvSpPr/>
          <p:nvPr>
            <p:ph type="sldNum" sz="quarter" idx="4"/>
          </p:nvPr>
        </p:nvSpPr>
        <p:spPr>
          <a:xfrm rot="0">
            <a:off x="6553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r" lvl="0"/>
            <a:fld id="{566ABCEB-ACFC-4714-9973-3DA970169C29}" type="slidenum">
              <a:rPr sz="1200">
                <a:latin typeface="Tahoma" pitchFamily="34" charset="0"/>
              </a:rPr>
              <a:pPr algn="r" lvl="0"/>
            </a:fld>
            <a:endParaRPr sz="1200">
              <a:latin typeface="Tahoma" pitchFamily="34" charset="0"/>
            </a:endParaRPr>
          </a:p>
        </p:txBody>
      </p:sp>
      <p:sp>
        <p:nvSpPr>
          <p:cNvPr id="1048613" name=""/>
          <p:cNvSpPr/>
          <p:nvPr>
            <p:ph type="ftr" sz="quarter" idx="3"/>
          </p:nvPr>
        </p:nvSpPr>
        <p:spPr>
          <a:xfrm rot="0">
            <a:off x="3124200" y="6278562"/>
            <a:ext cx="2895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ctr" lvl="0"/>
            <a:endParaRPr sz="1200">
              <a:latin typeface="Tahoma"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Два объекта">
    <p:spTree>
      <p:nvGrpSpPr>
        <p:cNvPr id="36" name=""/>
        <p:cNvGrpSpPr/>
        <p:nvPr/>
      </p:nvGrpSpPr>
      <p:grpSpPr>
        <a:xfrm>
          <a:off x="0" y="0"/>
          <a:ext cx="0" cy="0"/>
          <a:chOff x="0" y="0"/>
          <a:chExt cx="0" cy="0"/>
        </a:xfrm>
      </p:grpSpPr>
      <p:sp>
        <p:nvSpPr>
          <p:cNvPr id="1048685" name="Title 1"/>
          <p:cNvSpPr>
            <a:spLocks noGrp="1"/>
          </p:cNvSpPr>
          <p:nvPr>
            <p:ph type="title"/>
          </p:nvPr>
        </p:nvSpPr>
        <p:spPr/>
        <p:txBody>
          <a:bodyPr/>
          <a:p>
            <a:r>
              <a:rPr altLang="zh-CN" lang="en-US" smtClean="0"/>
              <a:t>Образец заголовка</a:t>
            </a:r>
            <a:endParaRPr altLang="en-US" lang="zh-CN"/>
          </a:p>
        </p:txBody>
      </p:sp>
      <p:sp>
        <p:nvSpPr>
          <p:cNvPr id="1048686" name="Content Placeholder 2"/>
          <p:cNvSpPr>
            <a:spLocks noGrp="1"/>
          </p:cNvSpPr>
          <p:nvPr>
            <p:ph sz="half" idx="1"/>
          </p:nvPr>
        </p:nvSpPr>
        <p:spPr>
          <a:xfrm>
            <a:off x="628650" y="1825625"/>
            <a:ext cx="3886200" cy="4351338"/>
          </a:xfrm>
        </p:spPr>
        <p:txBody>
          <a:bodyPr/>
          <a:p>
            <a:pPr lvl="0"/>
            <a:r>
              <a:rPr altLang="zh-CN" lang="en-US" smtClean="0"/>
              <a:t>Образец текста</a:t>
            </a:r>
          </a:p>
          <a:p>
            <a:pPr lvl="1"/>
            <a:r>
              <a:rPr altLang="zh-CN" lang="en-US" smtClean="0"/>
              <a:t>Второй уровень</a:t>
            </a:r>
          </a:p>
          <a:p>
            <a:pPr lvl="2"/>
            <a:r>
              <a:rPr altLang="zh-CN" lang="en-US" smtClean="0"/>
              <a:t>Третий уровень</a:t>
            </a:r>
          </a:p>
          <a:p>
            <a:pPr lvl="3"/>
            <a:r>
              <a:rPr altLang="zh-CN" lang="en-US" smtClean="0"/>
              <a:t>Четвертый уровень</a:t>
            </a:r>
          </a:p>
          <a:p>
            <a:pPr lvl="4"/>
            <a:r>
              <a:rPr altLang="zh-CN" lang="en-US" smtClean="0"/>
              <a:t>Пятый уровень</a:t>
            </a:r>
          </a:p>
        </p:txBody>
      </p:sp>
      <p:sp>
        <p:nvSpPr>
          <p:cNvPr id="1048687" name="Content Placeholder 3"/>
          <p:cNvSpPr>
            <a:spLocks noGrp="1"/>
          </p:cNvSpPr>
          <p:nvPr>
            <p:ph sz="half" idx="2"/>
          </p:nvPr>
        </p:nvSpPr>
        <p:spPr>
          <a:xfrm>
            <a:off x="4629150" y="1825625"/>
            <a:ext cx="3886200" cy="4351338"/>
          </a:xfrm>
        </p:spPr>
        <p:txBody>
          <a:bodyPr/>
          <a:p>
            <a:pPr lvl="0"/>
            <a:r>
              <a:rPr altLang="zh-CN" lang="en-US" smtClean="0"/>
              <a:t>Образец текста</a:t>
            </a:r>
          </a:p>
          <a:p>
            <a:pPr lvl="1"/>
            <a:r>
              <a:rPr altLang="zh-CN" lang="en-US" smtClean="0"/>
              <a:t>Второй уровень</a:t>
            </a:r>
          </a:p>
          <a:p>
            <a:pPr lvl="2"/>
            <a:r>
              <a:rPr altLang="zh-CN" lang="en-US" smtClean="0"/>
              <a:t>Третий уровень</a:t>
            </a:r>
          </a:p>
          <a:p>
            <a:pPr lvl="3"/>
            <a:r>
              <a:rPr altLang="zh-CN" lang="en-US" smtClean="0"/>
              <a:t>Четвертый уровень</a:t>
            </a:r>
          </a:p>
          <a:p>
            <a:pPr lvl="4"/>
            <a:r>
              <a:rPr altLang="zh-CN" lang="en-US" smtClean="0"/>
              <a:t>Пятый уровень</a:t>
            </a:r>
          </a:p>
        </p:txBody>
      </p:sp>
      <p:sp>
        <p:nvSpPr>
          <p:cNvPr id="1048612" name=""/>
          <p:cNvSpPr/>
          <p:nvPr>
            <p:ph type="dt" sz="half" idx="2"/>
          </p:nvPr>
        </p:nvSpPr>
        <p:spPr>
          <a:xfrm rot="0">
            <a:off x="457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fld id="{566ABCEB-ACFC-4714-9973-3DA970169C29}" type="datetime1">
              <a:rPr sz="1200">
                <a:latin typeface="Tahoma" pitchFamily="34" charset="0"/>
              </a:rPr>
              <a:pPr lvl="0"/>
            </a:fld>
            <a:endParaRPr sz="1200">
              <a:latin typeface="Tahoma" pitchFamily="34" charset="0"/>
            </a:endParaRPr>
          </a:p>
        </p:txBody>
      </p:sp>
      <p:sp>
        <p:nvSpPr>
          <p:cNvPr id="1048614" name=""/>
          <p:cNvSpPr/>
          <p:nvPr>
            <p:ph type="sldNum" sz="quarter" idx="4"/>
          </p:nvPr>
        </p:nvSpPr>
        <p:spPr>
          <a:xfrm rot="0">
            <a:off x="6553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r" lvl="0"/>
            <a:fld id="{566ABCEB-ACFC-4714-9973-3DA970169C29}" type="slidenum">
              <a:rPr sz="1200">
                <a:latin typeface="Tahoma" pitchFamily="34" charset="0"/>
              </a:rPr>
              <a:pPr algn="r" lvl="0"/>
            </a:fld>
            <a:endParaRPr sz="1200">
              <a:latin typeface="Tahoma" pitchFamily="34" charset="0"/>
            </a:endParaRPr>
          </a:p>
        </p:txBody>
      </p:sp>
      <p:sp>
        <p:nvSpPr>
          <p:cNvPr id="1048613" name=""/>
          <p:cNvSpPr/>
          <p:nvPr>
            <p:ph type="ftr" sz="quarter" idx="3"/>
          </p:nvPr>
        </p:nvSpPr>
        <p:spPr>
          <a:xfrm rot="0">
            <a:off x="3124200" y="6278562"/>
            <a:ext cx="2895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ctr" lvl="0"/>
            <a:endParaRPr sz="1200">
              <a:latin typeface="Tahoma"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Сравнение">
    <p:spTree>
      <p:nvGrpSpPr>
        <p:cNvPr id="37" name=""/>
        <p:cNvGrpSpPr/>
        <p:nvPr/>
      </p:nvGrpSpPr>
      <p:grpSpPr>
        <a:xfrm>
          <a:off x="0" y="0"/>
          <a:ext cx="0" cy="0"/>
          <a:chOff x="0" y="0"/>
          <a:chExt cx="0" cy="0"/>
        </a:xfrm>
      </p:grpSpPr>
      <p:sp>
        <p:nvSpPr>
          <p:cNvPr id="1048688" name="Title 1"/>
          <p:cNvSpPr>
            <a:spLocks noGrp="1"/>
          </p:cNvSpPr>
          <p:nvPr>
            <p:ph type="title"/>
          </p:nvPr>
        </p:nvSpPr>
        <p:spPr>
          <a:xfrm>
            <a:off x="629841" y="365125"/>
            <a:ext cx="7886700" cy="1325563"/>
          </a:xfrm>
        </p:spPr>
        <p:txBody>
          <a:bodyPr/>
          <a:p>
            <a:r>
              <a:rPr altLang="zh-CN" lang="en-US" smtClean="0"/>
              <a:t>Образец заголовка</a:t>
            </a:r>
            <a:endParaRPr altLang="en-US" lang="zh-CN"/>
          </a:p>
        </p:txBody>
      </p:sp>
      <p:sp>
        <p:nvSpPr>
          <p:cNvPr id="1048689" name="Text Placeholder 2"/>
          <p:cNvSpPr>
            <a:spLocks noGrp="1"/>
          </p:cNvSpPr>
          <p:nvPr>
            <p:ph type="body" idx="1"/>
          </p:nvPr>
        </p:nvSpPr>
        <p:spPr>
          <a:xfrm>
            <a:off x="629841"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Образец текста</a:t>
            </a:r>
          </a:p>
        </p:txBody>
      </p:sp>
      <p:sp>
        <p:nvSpPr>
          <p:cNvPr id="1048690" name="Content Placeholder 3"/>
          <p:cNvSpPr>
            <a:spLocks noGrp="1"/>
          </p:cNvSpPr>
          <p:nvPr>
            <p:ph sz="half" idx="2"/>
          </p:nvPr>
        </p:nvSpPr>
        <p:spPr>
          <a:xfrm>
            <a:off x="629841" y="2505075"/>
            <a:ext cx="3868340" cy="3684588"/>
          </a:xfrm>
        </p:spPr>
        <p:txBody>
          <a:bodyPr/>
          <a:p>
            <a:pPr lvl="0"/>
            <a:r>
              <a:rPr altLang="zh-CN" lang="en-US" smtClean="0"/>
              <a:t>Образец текста</a:t>
            </a:r>
          </a:p>
          <a:p>
            <a:pPr lvl="1"/>
            <a:r>
              <a:rPr altLang="zh-CN" lang="en-US" smtClean="0"/>
              <a:t>Второй уровень</a:t>
            </a:r>
          </a:p>
          <a:p>
            <a:pPr lvl="2"/>
            <a:r>
              <a:rPr altLang="zh-CN" lang="en-US" smtClean="0"/>
              <a:t>Третий уровень</a:t>
            </a:r>
          </a:p>
          <a:p>
            <a:pPr lvl="3"/>
            <a:r>
              <a:rPr altLang="zh-CN" lang="en-US" smtClean="0"/>
              <a:t>Четвертый уровень</a:t>
            </a:r>
          </a:p>
          <a:p>
            <a:pPr lvl="4"/>
            <a:r>
              <a:rPr altLang="zh-CN" lang="en-US" smtClean="0"/>
              <a:t>Пятый уровень</a:t>
            </a:r>
          </a:p>
        </p:txBody>
      </p:sp>
      <p:sp>
        <p:nvSpPr>
          <p:cNvPr id="1048691"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Образец текста</a:t>
            </a:r>
          </a:p>
        </p:txBody>
      </p:sp>
      <p:sp>
        <p:nvSpPr>
          <p:cNvPr id="1048692" name="Content Placeholder 5"/>
          <p:cNvSpPr>
            <a:spLocks noGrp="1"/>
          </p:cNvSpPr>
          <p:nvPr>
            <p:ph sz="quarter" idx="4"/>
          </p:nvPr>
        </p:nvSpPr>
        <p:spPr>
          <a:xfrm>
            <a:off x="4629150" y="2505075"/>
            <a:ext cx="3887391" cy="3684588"/>
          </a:xfrm>
        </p:spPr>
        <p:txBody>
          <a:bodyPr/>
          <a:p>
            <a:pPr lvl="0"/>
            <a:r>
              <a:rPr altLang="zh-CN" lang="en-US" smtClean="0"/>
              <a:t>Образец текста</a:t>
            </a:r>
          </a:p>
          <a:p>
            <a:pPr lvl="1"/>
            <a:r>
              <a:rPr altLang="zh-CN" lang="en-US" smtClean="0"/>
              <a:t>Второй уровень</a:t>
            </a:r>
          </a:p>
          <a:p>
            <a:pPr lvl="2"/>
            <a:r>
              <a:rPr altLang="zh-CN" lang="en-US" smtClean="0"/>
              <a:t>Третий уровень</a:t>
            </a:r>
          </a:p>
          <a:p>
            <a:pPr lvl="3"/>
            <a:r>
              <a:rPr altLang="zh-CN" lang="en-US" smtClean="0"/>
              <a:t>Четвертый уровень</a:t>
            </a:r>
          </a:p>
          <a:p>
            <a:pPr lvl="4"/>
            <a:r>
              <a:rPr altLang="zh-CN" lang="en-US" smtClean="0"/>
              <a:t>Пятый уровень</a:t>
            </a:r>
          </a:p>
        </p:txBody>
      </p:sp>
      <p:sp>
        <p:nvSpPr>
          <p:cNvPr id="1048612" name=""/>
          <p:cNvSpPr/>
          <p:nvPr>
            <p:ph type="dt" sz="half" idx="2"/>
          </p:nvPr>
        </p:nvSpPr>
        <p:spPr>
          <a:xfrm rot="0">
            <a:off x="457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fld id="{566ABCEB-ACFC-4714-9973-3DA970169C29}" type="datetime1">
              <a:rPr sz="1200">
                <a:latin typeface="Tahoma" pitchFamily="34" charset="0"/>
              </a:rPr>
              <a:pPr lvl="0"/>
            </a:fld>
            <a:endParaRPr sz="1200">
              <a:latin typeface="Tahoma" pitchFamily="34" charset="0"/>
            </a:endParaRPr>
          </a:p>
        </p:txBody>
      </p:sp>
      <p:sp>
        <p:nvSpPr>
          <p:cNvPr id="1048614" name=""/>
          <p:cNvSpPr/>
          <p:nvPr>
            <p:ph type="sldNum" sz="quarter" idx="4"/>
          </p:nvPr>
        </p:nvSpPr>
        <p:spPr>
          <a:xfrm rot="0">
            <a:off x="6553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r" lvl="0"/>
            <a:fld id="{566ABCEB-ACFC-4714-9973-3DA970169C29}" type="slidenum">
              <a:rPr sz="1200">
                <a:latin typeface="Tahoma" pitchFamily="34" charset="0"/>
              </a:rPr>
              <a:pPr algn="r" lvl="0"/>
            </a:fld>
            <a:endParaRPr sz="1200">
              <a:latin typeface="Tahoma" pitchFamily="34" charset="0"/>
            </a:endParaRPr>
          </a:p>
        </p:txBody>
      </p:sp>
      <p:sp>
        <p:nvSpPr>
          <p:cNvPr id="1048613" name=""/>
          <p:cNvSpPr/>
          <p:nvPr>
            <p:ph type="ftr" sz="quarter" idx="3"/>
          </p:nvPr>
        </p:nvSpPr>
        <p:spPr>
          <a:xfrm rot="0">
            <a:off x="3124200" y="6278562"/>
            <a:ext cx="2895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ctr" lvl="0"/>
            <a:endParaRPr sz="1200">
              <a:latin typeface="Tahoma"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Только заголовок">
    <p:spTree>
      <p:nvGrpSpPr>
        <p:cNvPr id="20" name=""/>
        <p:cNvGrpSpPr/>
        <p:nvPr/>
      </p:nvGrpSpPr>
      <p:grpSpPr>
        <a:xfrm>
          <a:off x="0" y="0"/>
          <a:ext cx="0" cy="0"/>
          <a:chOff x="0" y="0"/>
          <a:chExt cx="0" cy="0"/>
        </a:xfrm>
      </p:grpSpPr>
      <p:sp>
        <p:nvSpPr>
          <p:cNvPr id="1048622" name="Title 1"/>
          <p:cNvSpPr>
            <a:spLocks noGrp="1"/>
          </p:cNvSpPr>
          <p:nvPr>
            <p:ph type="title"/>
          </p:nvPr>
        </p:nvSpPr>
        <p:spPr/>
        <p:txBody>
          <a:bodyPr/>
          <a:p>
            <a:r>
              <a:rPr altLang="zh-CN" lang="en-US" smtClean="0"/>
              <a:t>Образец заголовка</a:t>
            </a:r>
            <a:endParaRPr altLang="en-US" lang="zh-CN"/>
          </a:p>
        </p:txBody>
      </p:sp>
      <p:sp>
        <p:nvSpPr>
          <p:cNvPr id="1048612" name=""/>
          <p:cNvSpPr/>
          <p:nvPr>
            <p:ph type="dt" sz="half" idx="2"/>
          </p:nvPr>
        </p:nvSpPr>
        <p:spPr>
          <a:xfrm rot="0">
            <a:off x="457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fld id="{566ABCEB-ACFC-4714-9973-3DA970169C29}" type="datetime1">
              <a:rPr sz="1200">
                <a:latin typeface="Tahoma" pitchFamily="34" charset="0"/>
              </a:rPr>
              <a:pPr lvl="0"/>
            </a:fld>
            <a:endParaRPr sz="1200">
              <a:latin typeface="Tahoma" pitchFamily="34" charset="0"/>
            </a:endParaRPr>
          </a:p>
        </p:txBody>
      </p:sp>
      <p:sp>
        <p:nvSpPr>
          <p:cNvPr id="1048614" name=""/>
          <p:cNvSpPr/>
          <p:nvPr>
            <p:ph type="sldNum" sz="quarter" idx="4"/>
          </p:nvPr>
        </p:nvSpPr>
        <p:spPr>
          <a:xfrm rot="0">
            <a:off x="6553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r" lvl="0"/>
            <a:fld id="{566ABCEB-ACFC-4714-9973-3DA970169C29}" type="slidenum">
              <a:rPr sz="1200">
                <a:latin typeface="Tahoma" pitchFamily="34" charset="0"/>
              </a:rPr>
              <a:pPr algn="r" lvl="0"/>
            </a:fld>
            <a:endParaRPr sz="1200">
              <a:latin typeface="Tahoma" pitchFamily="34" charset="0"/>
            </a:endParaRPr>
          </a:p>
        </p:txBody>
      </p:sp>
      <p:sp>
        <p:nvSpPr>
          <p:cNvPr id="1048613" name=""/>
          <p:cNvSpPr/>
          <p:nvPr>
            <p:ph type="ftr" sz="quarter" idx="3"/>
          </p:nvPr>
        </p:nvSpPr>
        <p:spPr>
          <a:xfrm rot="0">
            <a:off x="3124200" y="6278562"/>
            <a:ext cx="2895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ctr" lvl="0"/>
            <a:endParaRPr sz="1200">
              <a:latin typeface="Tahoma"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Пустой слайд">
    <p:spTree>
      <p:nvGrpSpPr>
        <p:cNvPr id="23" name=""/>
        <p:cNvGrpSpPr/>
        <p:nvPr/>
      </p:nvGrpSpPr>
      <p:grpSpPr>
        <a:xfrm>
          <a:off x="0" y="0"/>
          <a:ext cx="0" cy="0"/>
          <a:chOff x="0" y="0"/>
          <a:chExt cx="0" cy="0"/>
        </a:xfrm>
      </p:grpSpPr>
      <p:sp>
        <p:nvSpPr>
          <p:cNvPr id="1048612" name=""/>
          <p:cNvSpPr/>
          <p:nvPr>
            <p:ph type="dt" sz="half" idx="2"/>
          </p:nvPr>
        </p:nvSpPr>
        <p:spPr>
          <a:xfrm rot="0">
            <a:off x="457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fld id="{566ABCEB-ACFC-4714-9973-3DA970169C29}" type="datetime1">
              <a:rPr sz="1200">
                <a:latin typeface="Tahoma" pitchFamily="34" charset="0"/>
              </a:rPr>
              <a:pPr lvl="0"/>
            </a:fld>
            <a:endParaRPr sz="1200">
              <a:latin typeface="Tahoma" pitchFamily="34" charset="0"/>
            </a:endParaRPr>
          </a:p>
        </p:txBody>
      </p:sp>
      <p:sp>
        <p:nvSpPr>
          <p:cNvPr id="1048614" name=""/>
          <p:cNvSpPr/>
          <p:nvPr>
            <p:ph type="sldNum" sz="quarter" idx="4"/>
          </p:nvPr>
        </p:nvSpPr>
        <p:spPr>
          <a:xfrm rot="0">
            <a:off x="6553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r" lvl="0"/>
            <a:fld id="{566ABCEB-ACFC-4714-9973-3DA970169C29}" type="slidenum">
              <a:rPr sz="1200">
                <a:latin typeface="Tahoma" pitchFamily="34" charset="0"/>
              </a:rPr>
              <a:pPr algn="r" lvl="0"/>
            </a:fld>
            <a:endParaRPr sz="1200">
              <a:latin typeface="Tahoma" pitchFamily="34" charset="0"/>
            </a:endParaRPr>
          </a:p>
        </p:txBody>
      </p:sp>
      <p:sp>
        <p:nvSpPr>
          <p:cNvPr id="1048613" name=""/>
          <p:cNvSpPr/>
          <p:nvPr>
            <p:ph type="ftr" sz="quarter" idx="3"/>
          </p:nvPr>
        </p:nvSpPr>
        <p:spPr>
          <a:xfrm rot="0">
            <a:off x="3124200" y="6278562"/>
            <a:ext cx="2895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ctr" lvl="0"/>
            <a:endParaRPr sz="1200">
              <a:latin typeface="Tahoma"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Объект с подписью">
    <p:spTree>
      <p:nvGrpSpPr>
        <p:cNvPr id="39" name=""/>
        <p:cNvGrpSpPr/>
        <p:nvPr/>
      </p:nvGrpSpPr>
      <p:grpSpPr>
        <a:xfrm>
          <a:off x="0" y="0"/>
          <a:ext cx="0" cy="0"/>
          <a:chOff x="0" y="0"/>
          <a:chExt cx="0" cy="0"/>
        </a:xfrm>
      </p:grpSpPr>
      <p:sp>
        <p:nvSpPr>
          <p:cNvPr id="1048693" name="Title 1"/>
          <p:cNvSpPr>
            <a:spLocks noGrp="1"/>
          </p:cNvSpPr>
          <p:nvPr>
            <p:ph type="title"/>
          </p:nvPr>
        </p:nvSpPr>
        <p:spPr>
          <a:xfrm>
            <a:off x="629841" y="457200"/>
            <a:ext cx="2949177" cy="1600200"/>
          </a:xfrm>
        </p:spPr>
        <p:txBody>
          <a:bodyPr anchor="b"/>
          <a:lstStyle>
            <a:lvl1pPr>
              <a:defRPr sz="3200"/>
            </a:lvl1pPr>
          </a:lstStyle>
          <a:p>
            <a:r>
              <a:rPr altLang="zh-CN" lang="en-US" smtClean="0"/>
              <a:t>Образец заголовка</a:t>
            </a:r>
            <a:endParaRPr altLang="en-US" lang="zh-CN"/>
          </a:p>
        </p:txBody>
      </p:sp>
      <p:sp>
        <p:nvSpPr>
          <p:cNvPr id="1048694" name="Text Placeholder 3"/>
          <p:cNvSpPr>
            <a:spLocks noGrp="1"/>
          </p:cNvSpPr>
          <p:nvPr>
            <p:ph type="body" sz="half" idx="2"/>
          </p:nvPr>
        </p:nvSpPr>
        <p:spPr>
          <a:xfrm>
            <a:off x="629841" y="2057400"/>
            <a:ext cx="294917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Образец текста</a:t>
            </a:r>
          </a:p>
        </p:txBody>
      </p:sp>
      <p:sp>
        <p:nvSpPr>
          <p:cNvPr id="1048695"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zh-CN" lang="en-US" smtClean="0"/>
              <a:t>Образец текста</a:t>
            </a:r>
          </a:p>
          <a:p>
            <a:pPr lvl="1"/>
            <a:r>
              <a:rPr altLang="zh-CN" lang="en-US" smtClean="0"/>
              <a:t>Второй уровень</a:t>
            </a:r>
          </a:p>
          <a:p>
            <a:pPr lvl="2"/>
            <a:r>
              <a:rPr altLang="zh-CN" lang="en-US" smtClean="0"/>
              <a:t>Третий уровень</a:t>
            </a:r>
          </a:p>
          <a:p>
            <a:pPr lvl="3"/>
            <a:r>
              <a:rPr altLang="zh-CN" lang="en-US" smtClean="0"/>
              <a:t>Четвертый уровень</a:t>
            </a:r>
          </a:p>
          <a:p>
            <a:pPr lvl="4"/>
            <a:r>
              <a:rPr altLang="zh-CN" lang="en-US" smtClean="0"/>
              <a:t>Пятый уровень</a:t>
            </a:r>
          </a:p>
        </p:txBody>
      </p:sp>
      <p:sp>
        <p:nvSpPr>
          <p:cNvPr id="1048612" name=""/>
          <p:cNvSpPr/>
          <p:nvPr>
            <p:ph type="dt" sz="half" idx="2"/>
          </p:nvPr>
        </p:nvSpPr>
        <p:spPr>
          <a:xfrm rot="0">
            <a:off x="457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fld id="{566ABCEB-ACFC-4714-9973-3DA970169C29}" type="datetime1">
              <a:rPr sz="1200">
                <a:latin typeface="Tahoma" pitchFamily="34" charset="0"/>
              </a:rPr>
              <a:pPr lvl="0"/>
            </a:fld>
            <a:endParaRPr sz="1200">
              <a:latin typeface="Tahoma" pitchFamily="34" charset="0"/>
            </a:endParaRPr>
          </a:p>
        </p:txBody>
      </p:sp>
      <p:sp>
        <p:nvSpPr>
          <p:cNvPr id="1048614" name=""/>
          <p:cNvSpPr/>
          <p:nvPr>
            <p:ph type="sldNum" sz="quarter" idx="4"/>
          </p:nvPr>
        </p:nvSpPr>
        <p:spPr>
          <a:xfrm rot="0">
            <a:off x="6553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r" lvl="0"/>
            <a:fld id="{566ABCEB-ACFC-4714-9973-3DA970169C29}" type="slidenum">
              <a:rPr sz="1200">
                <a:latin typeface="Tahoma" pitchFamily="34" charset="0"/>
              </a:rPr>
              <a:pPr algn="r" lvl="0"/>
            </a:fld>
            <a:endParaRPr sz="1200">
              <a:latin typeface="Tahoma" pitchFamily="34" charset="0"/>
            </a:endParaRPr>
          </a:p>
        </p:txBody>
      </p:sp>
      <p:sp>
        <p:nvSpPr>
          <p:cNvPr id="1048613" name=""/>
          <p:cNvSpPr/>
          <p:nvPr>
            <p:ph type="ftr" sz="quarter" idx="3"/>
          </p:nvPr>
        </p:nvSpPr>
        <p:spPr>
          <a:xfrm rot="0">
            <a:off x="3124200" y="6278562"/>
            <a:ext cx="2895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ctr" lvl="0"/>
            <a:endParaRPr sz="1200">
              <a:latin typeface="Tahoma"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Рисунок с подписью">
    <p:spTree>
      <p:nvGrpSpPr>
        <p:cNvPr id="41" name=""/>
        <p:cNvGrpSpPr/>
        <p:nvPr/>
      </p:nvGrpSpPr>
      <p:grpSpPr>
        <a:xfrm>
          <a:off x="0" y="0"/>
          <a:ext cx="0" cy="0"/>
          <a:chOff x="0" y="0"/>
          <a:chExt cx="0" cy="0"/>
        </a:xfrm>
      </p:grpSpPr>
      <p:sp>
        <p:nvSpPr>
          <p:cNvPr id="1048696" name="Title 1"/>
          <p:cNvSpPr>
            <a:spLocks noGrp="1"/>
          </p:cNvSpPr>
          <p:nvPr>
            <p:ph type="title"/>
          </p:nvPr>
        </p:nvSpPr>
        <p:spPr>
          <a:xfrm>
            <a:off x="629841" y="457200"/>
            <a:ext cx="2949177" cy="1600200"/>
          </a:xfrm>
        </p:spPr>
        <p:txBody>
          <a:bodyPr anchor="b"/>
          <a:lstStyle>
            <a:lvl1pPr>
              <a:defRPr sz="3200"/>
            </a:lvl1pPr>
          </a:lstStyle>
          <a:p>
            <a:r>
              <a:rPr altLang="zh-CN" lang="en-US" smtClean="0"/>
              <a:t>Образец заголовка</a:t>
            </a:r>
            <a:endParaRPr altLang="en-US" lang="zh-CN"/>
          </a:p>
        </p:txBody>
      </p:sp>
      <p:sp>
        <p:nvSpPr>
          <p:cNvPr id="1048697" name="Text Placeholder 3"/>
          <p:cNvSpPr>
            <a:spLocks noGrp="1"/>
          </p:cNvSpPr>
          <p:nvPr>
            <p:ph type="body" sz="half" idx="2"/>
          </p:nvPr>
        </p:nvSpPr>
        <p:spPr>
          <a:xfrm>
            <a:off x="629841" y="2057400"/>
            <a:ext cx="294917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Образец текста</a:t>
            </a:r>
          </a:p>
        </p:txBody>
      </p:sp>
      <p:sp>
        <p:nvSpPr>
          <p:cNvPr id="1048698" name="Picture Placeholder 2"/>
          <p:cNvSpPr>
            <a:spLocks noGrp="1"/>
          </p:cNvSpPr>
          <p:nvPr>
            <p:ph type="pic" idx="1"/>
          </p:nvPr>
        </p:nvSpPr>
        <p:spPr>
          <a:xfrm>
            <a:off x="3887391" y="987424"/>
            <a:ext cx="4629150" cy="4873625"/>
          </a:xfrm>
        </p:spPr>
        <p:txBody>
          <a:bodyPr/>
          <a:lstStyle>
            <a:lvl1pPr indent="0" marL="0">
              <a:buNone/>
              <a:defRPr sz="3200"/>
            </a:lvl1pPr>
            <a:lvl2pPr indent="0" marL="457200">
              <a:buNone/>
              <a:defRPr sz="2800"/>
            </a:lvl2pPr>
            <a:lvl3pPr indent="0" marL="914400">
              <a:buNone/>
              <a:defRPr sz="20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612" name=""/>
          <p:cNvSpPr/>
          <p:nvPr>
            <p:ph type="dt" sz="half" idx="2"/>
          </p:nvPr>
        </p:nvSpPr>
        <p:spPr>
          <a:xfrm rot="0">
            <a:off x="457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fld id="{566ABCEB-ACFC-4714-9973-3DA970169C29}" type="datetime1">
              <a:rPr sz="1200">
                <a:latin typeface="Tahoma" pitchFamily="34" charset="0"/>
              </a:rPr>
              <a:pPr lvl="0"/>
            </a:fld>
            <a:endParaRPr sz="1200">
              <a:latin typeface="Tahoma" pitchFamily="34" charset="0"/>
            </a:endParaRPr>
          </a:p>
        </p:txBody>
      </p:sp>
      <p:sp>
        <p:nvSpPr>
          <p:cNvPr id="1048614" name=""/>
          <p:cNvSpPr/>
          <p:nvPr>
            <p:ph type="sldNum" sz="quarter" idx="4"/>
          </p:nvPr>
        </p:nvSpPr>
        <p:spPr>
          <a:xfrm rot="0">
            <a:off x="6553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r" lvl="0"/>
            <a:fld id="{566ABCEB-ACFC-4714-9973-3DA970169C29}" type="slidenum">
              <a:rPr sz="1200">
                <a:latin typeface="Tahoma" pitchFamily="34" charset="0"/>
              </a:rPr>
              <a:pPr algn="r" lvl="0"/>
            </a:fld>
            <a:endParaRPr sz="1200">
              <a:latin typeface="Tahoma" pitchFamily="34" charset="0"/>
            </a:endParaRPr>
          </a:p>
        </p:txBody>
      </p:sp>
      <p:sp>
        <p:nvSpPr>
          <p:cNvPr id="1048613" name=""/>
          <p:cNvSpPr/>
          <p:nvPr>
            <p:ph type="ftr" sz="quarter" idx="3"/>
          </p:nvPr>
        </p:nvSpPr>
        <p:spPr>
          <a:xfrm rot="0">
            <a:off x="3124200" y="6278562"/>
            <a:ext cx="2895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ctr" lvl="0"/>
            <a:endParaRPr sz="1200">
              <a:latin typeface="Tahoma"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1.png"/><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blipFill rotWithShape="0">
          <a:blip xmlns:r="http://schemas.openxmlformats.org/officeDocument/2006/relationships" r:embed="rId12">
            <a:alphaModFix amt="100000"/>
          </a:blip>
          <a:srcRect/>
          <a:tile algn="tl" flip="none" sx="100000" sy="100000" tx="0" ty="0"/>
        </a:blipFill>
      </p:bgPr>
    </p:bg>
    <p:spTree>
      <p:nvGrpSpPr>
        <p:cNvPr id="12" name=""/>
        <p:cNvGrpSpPr/>
        <p:nvPr/>
      </p:nvGrpSpPr>
      <p:grpSpPr>
        <a:xfrm rot="0">
          <a:off x="0" y="0"/>
          <a:ext cx="0" cy="0"/>
          <a:chOff x="0" y="0"/>
          <a:chExt cx="0" cy="0"/>
        </a:xfrm>
      </p:grpSpPr>
      <p:grpSp>
        <p:nvGrpSpPr>
          <p:cNvPr id="13" name=""/>
          <p:cNvGrpSpPr/>
          <p:nvPr/>
        </p:nvGrpSpPr>
        <p:grpSpPr>
          <a:xfrm rot="0">
            <a:off x="3800475" y="1789112"/>
            <a:ext cx="5340350" cy="5056187"/>
            <a:chOff x="2394" y="1127"/>
            <a:chExt cx="3364" cy="3185"/>
          </a:xfrm>
        </p:grpSpPr>
        <p:sp>
          <p:nvSpPr>
            <p:cNvPr id="1048576" name=""/>
            <p:cNvSpPr/>
            <p:nvPr/>
          </p:nvSpPr>
          <p:spPr bwMode="ltGray">
            <a:xfrm rot="0">
              <a:off x="4230" y="1365"/>
              <a:ext cx="197" cy="102"/>
            </a:xfrm>
            <a:prstGeom prst="rect"/>
            <a:gradFill rotWithShape="0">
              <a:gsLst>
                <a:gs pos="0">
                  <a:schemeClr val="dk2">
                    <a:alpha val="100000"/>
                  </a:schemeClr>
                </a:gs>
                <a:gs pos="100000">
                  <a:schemeClr val="dk2">
                    <a:tint val="81961"/>
                    <a:alpha val="100000"/>
                  </a:schemeClr>
                </a:gs>
              </a:gsLst>
              <a:lin ang="5400000" scaled="1"/>
            </a:gradFill>
            <a:ln>
              <a:noFill/>
            </a:ln>
          </p:spPr>
        </p:sp>
        <p:sp>
          <p:nvSpPr>
            <p:cNvPr id="1048577" name=""/>
            <p:cNvSpPr/>
            <p:nvPr/>
          </p:nvSpPr>
          <p:spPr bwMode="ltGray">
            <a:xfrm rot="0">
              <a:off x="4299" y="1185"/>
              <a:ext cx="47" cy="47"/>
            </a:xfrm>
            <a:prstGeom prst="ellipse"/>
            <a:gradFill rotWithShape="0">
              <a:gsLst>
                <a:gs pos="0">
                  <a:schemeClr val="dk2">
                    <a:alpha val="100000"/>
                  </a:schemeClr>
                </a:gs>
                <a:gs pos="100000">
                  <a:schemeClr val="dk2">
                    <a:tint val="81961"/>
                    <a:alpha val="100000"/>
                  </a:schemeClr>
                </a:gs>
              </a:gsLst>
              <a:lin ang="5400000" scaled="1"/>
            </a:gradFill>
            <a:ln>
              <a:noFill/>
            </a:ln>
          </p:spPr>
        </p:sp>
        <p:sp>
          <p:nvSpPr>
            <p:cNvPr id="1048578" name=""/>
            <p:cNvSpPr/>
            <p:nvPr/>
          </p:nvSpPr>
          <p:spPr bwMode="ltGray">
            <a:xfrm rot="995336">
              <a:off x="5205" y="1495"/>
              <a:ext cx="6" cy="2073"/>
            </a:xfrm>
            <a:prstGeom prst="rect"/>
            <a:gradFill rotWithShape="0">
              <a:gsLst>
                <a:gs pos="0">
                  <a:schemeClr val="dk2">
                    <a:alpha val="100000"/>
                  </a:schemeClr>
                </a:gs>
                <a:gs pos="100000">
                  <a:schemeClr val="dk2">
                    <a:tint val="81961"/>
                    <a:alpha val="100000"/>
                  </a:schemeClr>
                </a:gs>
              </a:gsLst>
              <a:lin ang="5400000" scaled="1"/>
            </a:gradFill>
            <a:ln>
              <a:noFill/>
            </a:ln>
          </p:spPr>
        </p:sp>
        <p:sp>
          <p:nvSpPr>
            <p:cNvPr id="1048579" name=""/>
            <p:cNvSpPr/>
            <p:nvPr/>
          </p:nvSpPr>
          <p:spPr bwMode="ltGray">
            <a:xfrm rot="0">
              <a:off x="4871" y="3508"/>
              <a:ext cx="66" cy="96"/>
            </a:xfrm>
            <a:custGeom>
              <a:avLst/>
              <a:ah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580" name=""/>
            <p:cNvSpPr/>
            <p:nvPr/>
          </p:nvSpPr>
          <p:spPr bwMode="ltGray">
            <a:xfrm rot="91735">
              <a:off x="5487" y="1535"/>
              <a:ext cx="6" cy="1998"/>
            </a:xfrm>
            <a:prstGeom prst="rect"/>
            <a:gradFill rotWithShape="0">
              <a:gsLst>
                <a:gs pos="0">
                  <a:schemeClr val="dk2">
                    <a:alpha val="100000"/>
                  </a:schemeClr>
                </a:gs>
                <a:gs pos="100000">
                  <a:schemeClr val="dk2">
                    <a:tint val="81961"/>
                    <a:alpha val="100000"/>
                  </a:schemeClr>
                </a:gs>
              </a:gsLst>
              <a:lin ang="5400000" scaled="1"/>
            </a:gradFill>
            <a:ln>
              <a:noFill/>
            </a:ln>
          </p:spPr>
        </p:sp>
        <p:sp>
          <p:nvSpPr>
            <p:cNvPr id="1048581" name=""/>
            <p:cNvSpPr/>
            <p:nvPr/>
          </p:nvSpPr>
          <p:spPr bwMode="ltGray">
            <a:xfrm rot="20673778">
              <a:off x="5640" y="1521"/>
              <a:ext cx="6" cy="881"/>
            </a:xfrm>
            <a:prstGeom prst="rect"/>
            <a:gradFill rotWithShape="0">
              <a:gsLst>
                <a:gs pos="0">
                  <a:schemeClr val="dk2">
                    <a:alpha val="100000"/>
                  </a:schemeClr>
                </a:gs>
                <a:gs pos="100000">
                  <a:schemeClr val="dk2">
                    <a:tint val="81961"/>
                    <a:alpha val="100000"/>
                  </a:schemeClr>
                </a:gs>
              </a:gsLst>
              <a:lin ang="5400000" scaled="1"/>
            </a:gradFill>
            <a:ln>
              <a:noFill/>
            </a:ln>
          </p:spPr>
        </p:sp>
        <p:sp>
          <p:nvSpPr>
            <p:cNvPr id="1048582" name=""/>
            <p:cNvSpPr/>
            <p:nvPr/>
          </p:nvSpPr>
          <p:spPr bwMode="ltGray">
            <a:xfrm rot="20459686">
              <a:off x="3444" y="1816"/>
              <a:ext cx="6" cy="2033"/>
            </a:xfrm>
            <a:prstGeom prst="rect"/>
            <a:gradFill rotWithShape="0">
              <a:gsLst>
                <a:gs pos="0">
                  <a:schemeClr val="dk2">
                    <a:alpha val="100000"/>
                  </a:schemeClr>
                </a:gs>
                <a:gs pos="100000">
                  <a:schemeClr val="dk2">
                    <a:tint val="81961"/>
                    <a:alpha val="100000"/>
                  </a:schemeClr>
                </a:gs>
              </a:gsLst>
              <a:lin ang="5400000" scaled="1"/>
            </a:gradFill>
            <a:ln>
              <a:noFill/>
            </a:ln>
          </p:spPr>
        </p:sp>
        <p:sp>
          <p:nvSpPr>
            <p:cNvPr id="1048583" name=""/>
            <p:cNvSpPr/>
            <p:nvPr/>
          </p:nvSpPr>
          <p:spPr bwMode="ltGray">
            <a:xfrm rot="1114411">
              <a:off x="2757" y="1821"/>
              <a:ext cx="6" cy="2119"/>
            </a:xfrm>
            <a:prstGeom prst="rect"/>
            <a:gradFill rotWithShape="0">
              <a:gsLst>
                <a:gs pos="0">
                  <a:schemeClr val="dk2">
                    <a:alpha val="100000"/>
                  </a:schemeClr>
                </a:gs>
                <a:gs pos="100000">
                  <a:schemeClr val="dk2">
                    <a:tint val="81961"/>
                    <a:alpha val="100000"/>
                  </a:schemeClr>
                </a:gs>
              </a:gsLst>
              <a:lin ang="5400000" scaled="1"/>
            </a:gradFill>
            <a:ln>
              <a:noFill/>
            </a:ln>
          </p:spPr>
        </p:sp>
        <p:sp>
          <p:nvSpPr>
            <p:cNvPr id="1048584" name=""/>
            <p:cNvSpPr/>
            <p:nvPr/>
          </p:nvSpPr>
          <p:spPr bwMode="ltGray">
            <a:xfrm rot="254674">
              <a:off x="3035" y="1870"/>
              <a:ext cx="6" cy="1906"/>
            </a:xfrm>
            <a:prstGeom prst="rect"/>
            <a:gradFill rotWithShape="0">
              <a:gsLst>
                <a:gs pos="0">
                  <a:schemeClr val="dk2">
                    <a:alpha val="100000"/>
                  </a:schemeClr>
                </a:gs>
                <a:gs pos="100000">
                  <a:schemeClr val="dk2">
                    <a:tint val="81961"/>
                    <a:alpha val="100000"/>
                  </a:schemeClr>
                </a:gs>
              </a:gsLst>
              <a:lin ang="5400000" scaled="1"/>
            </a:gradFill>
            <a:ln>
              <a:noFill/>
            </a:ln>
          </p:spPr>
        </p:sp>
        <p:sp>
          <p:nvSpPr>
            <p:cNvPr id="1048585" name=""/>
            <p:cNvSpPr/>
            <p:nvPr/>
          </p:nvSpPr>
          <p:spPr bwMode="ltGray">
            <a:xfrm rot="0">
              <a:off x="4007" y="3021"/>
              <a:ext cx="623" cy="156"/>
            </a:xfrm>
            <a:custGeom>
              <a:avLst/>
              <a:ah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586" name=""/>
            <p:cNvSpPr/>
            <p:nvPr/>
          </p:nvSpPr>
          <p:spPr bwMode="ltGray">
            <a:xfrm rot="0">
              <a:off x="4762" y="3591"/>
              <a:ext cx="996" cy="126"/>
            </a:xfrm>
            <a:custGeom>
              <a:avLst/>
              <a:ah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587" name=""/>
            <p:cNvSpPr/>
            <p:nvPr/>
          </p:nvSpPr>
          <p:spPr bwMode="ltGray">
            <a:xfrm rot="0">
              <a:off x="4786" y="3645"/>
              <a:ext cx="972" cy="245"/>
            </a:xfrm>
            <a:custGeom>
              <a:avLst/>
              <a:ah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path>
              </a:pathLst>
            </a:custGeom>
            <a:gradFill rotWithShape="0">
              <a:gsLst>
                <a:gs pos="0">
                  <a:schemeClr val="dk2">
                    <a:alpha val="100000"/>
                  </a:schemeClr>
                </a:gs>
                <a:gs pos="100000">
                  <a:schemeClr val="dk2">
                    <a:tint val="81961"/>
                    <a:alpha val="100000"/>
                  </a:schemeClr>
                </a:gs>
              </a:gsLst>
              <a:lin ang="18900000" scaled="1"/>
            </a:gradFill>
            <a:ln>
              <a:noFill/>
            </a:ln>
          </p:spPr>
        </p:sp>
        <p:sp>
          <p:nvSpPr>
            <p:cNvPr id="1048588" name=""/>
            <p:cNvSpPr/>
            <p:nvPr/>
          </p:nvSpPr>
          <p:spPr bwMode="ltGray">
            <a:xfrm rot="0">
              <a:off x="4804" y="3591"/>
              <a:ext cx="954" cy="90"/>
            </a:xfrm>
            <a:custGeom>
              <a:avLst/>
              <a:ah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path>
              </a:pathLst>
            </a:custGeom>
            <a:gradFill rotWithShape="0">
              <a:gsLst>
                <a:gs pos="0">
                  <a:schemeClr val="dk2">
                    <a:tint val="81961"/>
                    <a:alpha val="100000"/>
                  </a:schemeClr>
                </a:gs>
                <a:gs pos="100000">
                  <a:schemeClr val="dk2">
                    <a:alpha val="100000"/>
                  </a:schemeClr>
                </a:gs>
              </a:gsLst>
              <a:lin ang="0" scaled="1"/>
            </a:gradFill>
            <a:ln>
              <a:noFill/>
            </a:ln>
          </p:spPr>
        </p:sp>
        <p:sp>
          <p:nvSpPr>
            <p:cNvPr id="1048589" name=""/>
            <p:cNvSpPr/>
            <p:nvPr/>
          </p:nvSpPr>
          <p:spPr bwMode="ltGray">
            <a:xfrm rot="0">
              <a:off x="3059" y="1541"/>
              <a:ext cx="102" cy="155"/>
            </a:xfrm>
            <a:custGeom>
              <a:avLst/>
              <a:ahLst/>
              <a:rect l="0" t="0" r="r" b="b"/>
              <a:pathLst>
                <a:path w="102" h="155">
                  <a:moveTo>
                    <a:pt x="102" y="0"/>
                  </a:moveTo>
                  <a:lnTo>
                    <a:pt x="0" y="12"/>
                  </a:lnTo>
                  <a:lnTo>
                    <a:pt x="30" y="72"/>
                  </a:lnTo>
                  <a:lnTo>
                    <a:pt x="30" y="155"/>
                  </a:lnTo>
                  <a:lnTo>
                    <a:pt x="72" y="155"/>
                  </a:lnTo>
                  <a:lnTo>
                    <a:pt x="72" y="66"/>
                  </a:lnTo>
                  <a:lnTo>
                    <a:pt x="102" y="0"/>
                  </a:lnTo>
                  <a:lnTo>
                    <a:pt x="102" y="0"/>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590" name=""/>
            <p:cNvSpPr/>
            <p:nvPr/>
          </p:nvSpPr>
          <p:spPr bwMode="ltGray">
            <a:xfrm rot="0">
              <a:off x="3059" y="1690"/>
              <a:ext cx="90" cy="96"/>
            </a:xfrm>
            <a:custGeom>
              <a:avLst/>
              <a:ah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591" name=""/>
            <p:cNvSpPr/>
            <p:nvPr/>
          </p:nvSpPr>
          <p:spPr bwMode="ltGray">
            <a:xfrm rot="0">
              <a:off x="3059" y="1768"/>
              <a:ext cx="90" cy="108"/>
            </a:xfrm>
            <a:custGeom>
              <a:avLst/>
              <a:ah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592" name=""/>
            <p:cNvSpPr/>
            <p:nvPr/>
          </p:nvSpPr>
          <p:spPr bwMode="ltGray">
            <a:xfrm rot="0">
              <a:off x="5470" y="1205"/>
              <a:ext cx="102" cy="156"/>
            </a:xfrm>
            <a:custGeom>
              <a:avLst/>
              <a:ahLst/>
              <a:rect l="0" t="0" r="r" b="b"/>
              <a:pathLst>
                <a:path w="102" h="156">
                  <a:moveTo>
                    <a:pt x="102" y="0"/>
                  </a:moveTo>
                  <a:lnTo>
                    <a:pt x="0" y="6"/>
                  </a:lnTo>
                  <a:lnTo>
                    <a:pt x="30" y="72"/>
                  </a:lnTo>
                  <a:lnTo>
                    <a:pt x="30" y="156"/>
                  </a:lnTo>
                  <a:lnTo>
                    <a:pt x="72" y="156"/>
                  </a:lnTo>
                  <a:lnTo>
                    <a:pt x="72" y="66"/>
                  </a:lnTo>
                  <a:lnTo>
                    <a:pt x="102" y="0"/>
                  </a:lnTo>
                  <a:lnTo>
                    <a:pt x="102" y="0"/>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593" name=""/>
            <p:cNvSpPr/>
            <p:nvPr/>
          </p:nvSpPr>
          <p:spPr bwMode="ltGray">
            <a:xfrm rot="0">
              <a:off x="5476" y="1349"/>
              <a:ext cx="84" cy="96"/>
            </a:xfrm>
            <a:custGeom>
              <a:avLst/>
              <a:ah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594" name=""/>
            <p:cNvSpPr/>
            <p:nvPr/>
          </p:nvSpPr>
          <p:spPr bwMode="ltGray">
            <a:xfrm rot="0">
              <a:off x="5470" y="1433"/>
              <a:ext cx="90" cy="108"/>
            </a:xfrm>
            <a:custGeom>
              <a:avLst/>
              <a:ah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595" name=""/>
            <p:cNvSpPr/>
            <p:nvPr/>
          </p:nvSpPr>
          <p:spPr bwMode="ltGray">
            <a:xfrm rot="0">
              <a:off x="5428" y="3525"/>
              <a:ext cx="66" cy="96"/>
            </a:xfrm>
            <a:custGeom>
              <a:avLst/>
              <a:ah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596" name=""/>
            <p:cNvSpPr/>
            <p:nvPr/>
          </p:nvSpPr>
          <p:spPr bwMode="ltGray">
            <a:xfrm rot="0">
              <a:off x="3017" y="1127"/>
              <a:ext cx="2603" cy="444"/>
            </a:xfrm>
            <a:custGeom>
              <a:avLst/>
              <a:ahLst/>
              <a:rect l="0" t="0" r="r" b="b"/>
              <a:pathLst>
                <a:path w="2594" h="444">
                  <a:moveTo>
                    <a:pt x="2577" y="0"/>
                  </a:moveTo>
                  <a:lnTo>
                    <a:pt x="2594" y="72"/>
                  </a:lnTo>
                  <a:lnTo>
                    <a:pt x="6" y="444"/>
                  </a:lnTo>
                  <a:lnTo>
                    <a:pt x="0" y="396"/>
                  </a:lnTo>
                  <a:lnTo>
                    <a:pt x="1225" y="96"/>
                  </a:lnTo>
                  <a:lnTo>
                    <a:pt x="1351" y="78"/>
                  </a:lnTo>
                  <a:lnTo>
                    <a:pt x="2577" y="0"/>
                  </a:lnTo>
                  <a:lnTo>
                    <a:pt x="2577" y="0"/>
                  </a:lnTo>
                </a:path>
              </a:pathLst>
            </a:custGeom>
            <a:gradFill rotWithShape="0">
              <a:gsLst>
                <a:gs pos="0">
                  <a:schemeClr val="dk2">
                    <a:tint val="81961"/>
                    <a:alpha val="100000"/>
                  </a:schemeClr>
                </a:gs>
                <a:gs pos="100000">
                  <a:schemeClr val="dk2">
                    <a:alpha val="100000"/>
                  </a:schemeClr>
                </a:gs>
              </a:gsLst>
              <a:lin ang="0" scaled="1"/>
            </a:gradFill>
            <a:ln>
              <a:noFill/>
            </a:ln>
          </p:spPr>
        </p:sp>
        <p:sp>
          <p:nvSpPr>
            <p:cNvPr id="1048597" name=""/>
            <p:cNvSpPr/>
            <p:nvPr/>
          </p:nvSpPr>
          <p:spPr bwMode="ltGray">
            <a:xfrm rot="0">
              <a:off x="2934" y="3773"/>
              <a:ext cx="84" cy="95"/>
            </a:xfrm>
            <a:custGeom>
              <a:avLst/>
              <a:ah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598" name=""/>
            <p:cNvSpPr/>
            <p:nvPr/>
          </p:nvSpPr>
          <p:spPr bwMode="ltGray">
            <a:xfrm rot="0">
              <a:off x="3779" y="3872"/>
              <a:ext cx="90" cy="108"/>
            </a:xfrm>
            <a:custGeom>
              <a:avLst/>
              <a:ah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599" name=""/>
            <p:cNvSpPr/>
            <p:nvPr/>
          </p:nvSpPr>
          <p:spPr bwMode="ltGray">
            <a:xfrm rot="0">
              <a:off x="2400" y="3872"/>
              <a:ext cx="72" cy="90"/>
            </a:xfrm>
            <a:custGeom>
              <a:avLst/>
              <a:ah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600" name=""/>
            <p:cNvSpPr/>
            <p:nvPr/>
          </p:nvSpPr>
          <p:spPr bwMode="ltGray">
            <a:xfrm rot="0">
              <a:off x="2444" y="3838"/>
              <a:ext cx="1380" cy="389"/>
            </a:xfrm>
            <a:prstGeom prst="ellipse"/>
            <a:gradFill rotWithShape="0">
              <a:gsLst>
                <a:gs pos="0">
                  <a:schemeClr val="dk2">
                    <a:tint val="81961"/>
                    <a:alpha val="100000"/>
                  </a:schemeClr>
                </a:gs>
                <a:gs pos="100000">
                  <a:schemeClr val="dk2">
                    <a:alpha val="100000"/>
                  </a:schemeClr>
                </a:gs>
              </a:gsLst>
              <a:lin ang="2700000" scaled="1"/>
            </a:gradFill>
            <a:ln>
              <a:noFill/>
            </a:ln>
          </p:spPr>
        </p:sp>
        <p:sp>
          <p:nvSpPr>
            <p:cNvPr id="1048601" name=""/>
            <p:cNvSpPr/>
            <p:nvPr/>
          </p:nvSpPr>
          <p:spPr bwMode="ltGray">
            <a:xfrm rot="0">
              <a:off x="2394" y="3834"/>
              <a:ext cx="1502" cy="288"/>
            </a:xfrm>
            <a:prstGeom prst="ellipse"/>
            <a:gradFill rotWithShape="0">
              <a:gsLst>
                <a:gs pos="0">
                  <a:schemeClr val="dk2">
                    <a:alpha val="100000"/>
                  </a:schemeClr>
                </a:gs>
                <a:gs pos="100000">
                  <a:schemeClr val="dk2">
                    <a:tint val="81961"/>
                    <a:alpha val="100000"/>
                  </a:schemeClr>
                </a:gs>
              </a:gsLst>
              <a:lin ang="5400000" scaled="1"/>
            </a:gradFill>
            <a:ln>
              <a:noFill/>
            </a:ln>
          </p:spPr>
        </p:sp>
        <p:sp>
          <p:nvSpPr>
            <p:cNvPr id="1048602" name=""/>
            <p:cNvSpPr/>
            <p:nvPr/>
          </p:nvSpPr>
          <p:spPr bwMode="ltGray">
            <a:xfrm rot="0">
              <a:off x="2441" y="3860"/>
              <a:ext cx="1425" cy="220"/>
            </a:xfrm>
            <a:prstGeom prst="ellipse"/>
            <a:gradFill rotWithShape="0">
              <a:gsLst>
                <a:gs pos="0">
                  <a:schemeClr val="dk2">
                    <a:alpha val="100000"/>
                  </a:schemeClr>
                </a:gs>
                <a:gs pos="100000">
                  <a:schemeClr val="dk2">
                    <a:tint val="81961"/>
                    <a:alpha val="100000"/>
                  </a:schemeClr>
                </a:gs>
              </a:gsLst>
              <a:lin ang="0" scaled="1"/>
            </a:gradFill>
            <a:ln>
              <a:noFill/>
            </a:ln>
          </p:spPr>
        </p:sp>
        <p:sp>
          <p:nvSpPr>
            <p:cNvPr id="1048603" name=""/>
            <p:cNvSpPr/>
            <p:nvPr/>
          </p:nvSpPr>
          <p:spPr bwMode="ltGray">
            <a:xfrm rot="0">
              <a:off x="3743" y="3788"/>
              <a:ext cx="90" cy="96"/>
            </a:xfrm>
            <a:custGeom>
              <a:avLst/>
              <a:ah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604" name=""/>
            <p:cNvSpPr/>
            <p:nvPr/>
          </p:nvSpPr>
          <p:spPr bwMode="ltGray">
            <a:xfrm rot="0">
              <a:off x="5422" y="3603"/>
              <a:ext cx="72" cy="108"/>
            </a:xfrm>
            <a:custGeom>
              <a:avLst/>
              <a:ah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path>
              </a:pathLst>
            </a:custGeom>
            <a:gradFill rotWithShape="0">
              <a:gsLst>
                <a:gs pos="0">
                  <a:schemeClr val="dk2">
                    <a:alpha val="100000"/>
                  </a:schemeClr>
                </a:gs>
                <a:gs pos="100000">
                  <a:schemeClr val="dk2">
                    <a:tint val="81961"/>
                    <a:alpha val="100000"/>
                  </a:schemeClr>
                </a:gs>
              </a:gsLst>
              <a:lin ang="5400000" scaled="1"/>
            </a:gradFill>
            <a:ln>
              <a:noFill/>
            </a:ln>
          </p:spPr>
        </p:sp>
        <p:sp>
          <p:nvSpPr>
            <p:cNvPr id="1048605" name=""/>
            <p:cNvSpPr/>
            <p:nvPr/>
          </p:nvSpPr>
          <p:spPr bwMode="ltGray">
            <a:xfrm rot="0">
              <a:off x="4238" y="1773"/>
              <a:ext cx="173" cy="2539"/>
            </a:xfrm>
            <a:prstGeom prst="rect"/>
            <a:gradFill rotWithShape="0">
              <a:gsLst>
                <a:gs pos="0">
                  <a:schemeClr val="dk2">
                    <a:tint val="81961"/>
                    <a:alpha val="100000"/>
                  </a:schemeClr>
                </a:gs>
                <a:gs pos="100000">
                  <a:schemeClr val="dk2">
                    <a:alpha val="100000"/>
                  </a:schemeClr>
                </a:gs>
              </a:gsLst>
              <a:lin ang="0" scaled="1"/>
            </a:gradFill>
            <a:ln>
              <a:noFill/>
            </a:ln>
          </p:spPr>
        </p:sp>
        <p:sp>
          <p:nvSpPr>
            <p:cNvPr id="1048606" name=""/>
            <p:cNvSpPr/>
            <p:nvPr/>
          </p:nvSpPr>
          <p:spPr bwMode="ltGray">
            <a:xfrm rot="0">
              <a:off x="4288" y="1545"/>
              <a:ext cx="76" cy="240"/>
            </a:xfrm>
            <a:prstGeom prst="rect"/>
            <a:gradFill rotWithShape="0">
              <a:gsLst>
                <a:gs pos="0">
                  <a:schemeClr val="dk2">
                    <a:alpha val="100000"/>
                  </a:schemeClr>
                </a:gs>
                <a:gs pos="100000">
                  <a:schemeClr val="dk2">
                    <a:tint val="81961"/>
                    <a:alpha val="100000"/>
                  </a:schemeClr>
                </a:gs>
              </a:gsLst>
              <a:lin ang="5400000" scaled="1"/>
            </a:gradFill>
            <a:ln>
              <a:noFill/>
            </a:ln>
          </p:spPr>
        </p:sp>
        <p:sp>
          <p:nvSpPr>
            <p:cNvPr id="1048607" name=""/>
            <p:cNvSpPr/>
            <p:nvPr/>
          </p:nvSpPr>
          <p:spPr bwMode="ltGray">
            <a:xfrm rot="0">
              <a:off x="4220" y="1743"/>
              <a:ext cx="205" cy="52"/>
            </a:xfrm>
            <a:prstGeom prst="roundRect"/>
            <a:gradFill rotWithShape="0">
              <a:gsLst>
                <a:gs pos="0">
                  <a:schemeClr val="dk2">
                    <a:alpha val="100000"/>
                  </a:schemeClr>
                </a:gs>
                <a:gs pos="100000">
                  <a:schemeClr val="dk2">
                    <a:tint val="81961"/>
                    <a:alpha val="100000"/>
                  </a:schemeClr>
                </a:gs>
              </a:gsLst>
              <a:lin ang="5400000" scaled="1"/>
            </a:gradFill>
            <a:ln>
              <a:noFill/>
            </a:ln>
          </p:spPr>
        </p:sp>
        <p:sp>
          <p:nvSpPr>
            <p:cNvPr id="1048608" name=""/>
            <p:cNvSpPr/>
            <p:nvPr/>
          </p:nvSpPr>
          <p:spPr bwMode="ltGray">
            <a:xfrm rot="0">
              <a:off x="4306" y="1529"/>
              <a:ext cx="252" cy="1576"/>
            </a:xfrm>
            <a:custGeom>
              <a:avLst/>
              <a:ah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dk2">
                    <a:tint val="81961"/>
                    <a:alpha val="100000"/>
                  </a:schemeClr>
                </a:gs>
                <a:gs pos="100000">
                  <a:schemeClr val="dk2">
                    <a:alpha val="100000"/>
                  </a:schemeClr>
                </a:gs>
              </a:gsLst>
              <a:lin ang="2700000" scaled="1"/>
            </a:gradFill>
            <a:ln>
              <a:noFill/>
            </a:ln>
          </p:spPr>
        </p:sp>
        <p:sp>
          <p:nvSpPr>
            <p:cNvPr id="1048609" name=""/>
            <p:cNvSpPr/>
            <p:nvPr/>
          </p:nvSpPr>
          <p:spPr bwMode="ltGray">
            <a:xfrm rot="0">
              <a:off x="4169" y="1421"/>
              <a:ext cx="317" cy="138"/>
            </a:xfrm>
            <a:custGeom>
              <a:avLst/>
              <a:ah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path>
              </a:pathLst>
            </a:custGeom>
            <a:gradFill rotWithShape="0">
              <a:gsLst>
                <a:gs pos="0">
                  <a:schemeClr val="dk2">
                    <a:tint val="81961"/>
                    <a:alpha val="100000"/>
                  </a:schemeClr>
                </a:gs>
                <a:gs pos="100000">
                  <a:schemeClr val="dk2">
                    <a:alpha val="100000"/>
                  </a:schemeClr>
                </a:gs>
              </a:gsLst>
              <a:lin ang="0" scaled="1"/>
            </a:gradFill>
            <a:ln>
              <a:noFill/>
            </a:ln>
          </p:spPr>
        </p:sp>
      </p:grpSp>
      <p:sp>
        <p:nvSpPr>
          <p:cNvPr id="1048610" name=""/>
          <p:cNvSpPr/>
          <p:nvPr>
            <p:ph type="title" sz="full" idx="0"/>
          </p:nvPr>
        </p:nvSpPr>
        <p:spPr>
          <a:xfrm rot="0">
            <a:off x="457200" y="277812"/>
            <a:ext cx="8229600" cy="1143000"/>
          </a:xfrm>
          <a:prstGeom prst="rect"/>
          <a:noFill/>
          <a:ln>
            <a:noFill/>
          </a:ln>
        </p:spPr>
        <p:txBody>
          <a:bodyPr anchor="ctr" bIns="45720" lIns="91440" rIns="91440" tIns="45720" vert="horz"/>
          <a:p>
            <a:pPr lvl="0"/>
            <a:r>
              <a:rPr altLang="en-US" lang="ru-RU"/>
              <a:t>Образец заголовка</a:t>
            </a:r>
          </a:p>
        </p:txBody>
      </p:sp>
      <p:sp>
        <p:nvSpPr>
          <p:cNvPr id="1048611" name=""/>
          <p:cNvSpPr/>
          <p:nvPr>
            <p:ph type="body" sz="full" idx="1"/>
          </p:nvPr>
        </p:nvSpPr>
        <p:spPr>
          <a:xfrm rot="0">
            <a:off x="457200" y="1600200"/>
            <a:ext cx="8229600" cy="4530725"/>
          </a:xfrm>
          <a:prstGeom prst="rect"/>
          <a:noFill/>
          <a:ln>
            <a:noFill/>
          </a:ln>
        </p:spPr>
        <p:txBody>
          <a:bodyPr anchor="t" bIns="45720" lIns="91440" rIns="91440" tIns="45720" vert="horz"/>
          <a:p>
            <a:pPr lvl="0"/>
            <a:r>
              <a:rPr altLang="en-US" lang="ru-RU"/>
              <a:t>Образец текста</a:t>
            </a:r>
          </a:p>
          <a:p>
            <a:pPr lvl="1"/>
            <a:r>
              <a:rPr altLang="en-US" lang="ru-RU"/>
              <a:t>Второй уровень</a:t>
            </a:r>
          </a:p>
          <a:p>
            <a:pPr lvl="2"/>
            <a:r>
              <a:rPr altLang="en-US" lang="ru-RU"/>
              <a:t>Третий уровень</a:t>
            </a:r>
          </a:p>
          <a:p>
            <a:pPr lvl="3"/>
            <a:r>
              <a:rPr altLang="en-US" lang="ru-RU"/>
              <a:t>Четвертый уровень</a:t>
            </a:r>
          </a:p>
          <a:p>
            <a:pPr lvl="4"/>
            <a:r>
              <a:rPr altLang="en-US" lang="ru-RU"/>
              <a:t>Пятый уровень</a:t>
            </a:r>
          </a:p>
        </p:txBody>
      </p:sp>
      <p:sp>
        <p:nvSpPr>
          <p:cNvPr id="1048612" name=""/>
          <p:cNvSpPr/>
          <p:nvPr>
            <p:ph type="dt" sz="half" idx="2"/>
          </p:nvPr>
        </p:nvSpPr>
        <p:spPr>
          <a:xfrm rot="0">
            <a:off x="457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fld id="{566ABCEB-ACFC-4714-9973-3DA970169C29}" type="datetime1">
              <a:rPr sz="1200">
                <a:latin typeface="Tahoma" pitchFamily="34" charset="0"/>
              </a:rPr>
              <a:pPr lvl="0"/>
            </a:fld>
            <a:endParaRPr sz="1200">
              <a:latin typeface="Tahoma" pitchFamily="34" charset="0"/>
            </a:endParaRPr>
          </a:p>
        </p:txBody>
      </p:sp>
      <p:sp>
        <p:nvSpPr>
          <p:cNvPr id="1048613" name=""/>
          <p:cNvSpPr/>
          <p:nvPr>
            <p:ph type="ftr" sz="quarter" idx="3"/>
          </p:nvPr>
        </p:nvSpPr>
        <p:spPr>
          <a:xfrm rot="0">
            <a:off x="3124200" y="6278562"/>
            <a:ext cx="2895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ctr" lvl="0"/>
            <a:endParaRPr sz="1200">
              <a:latin typeface="Tahoma" pitchFamily="34" charset="0"/>
            </a:endParaRPr>
          </a:p>
        </p:txBody>
      </p:sp>
      <p:sp>
        <p:nvSpPr>
          <p:cNvPr id="1048614" name=""/>
          <p:cNvSpPr/>
          <p:nvPr>
            <p:ph type="sldNum" sz="quarter" idx="4"/>
          </p:nvPr>
        </p:nvSpPr>
        <p:spPr>
          <a:xfrm rot="0">
            <a:off x="6553200" y="6278562"/>
            <a:ext cx="2133600" cy="45720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algn="r" lvl="0"/>
            <a:fld id="{566ABCEB-ACFC-4714-9973-3DA970169C29}" type="slidenum">
              <a:rPr sz="1200">
                <a:latin typeface="Tahoma" pitchFamily="34" charset="0"/>
              </a:rPr>
              <a:pPr algn="r" lvl="0"/>
            </a:fld>
            <a:endParaRPr sz="1200">
              <a:latin typeface="Tahoma" pitchFamily="34" charset="0"/>
            </a:endParaRPr>
          </a:p>
        </p:txBody>
      </p:sp>
    </p:spTree>
  </p:cSld>
  <p:clrMap accent1="accent1" accent2="accent2" accent3="accent3" accent4="accent4" accent5="accent5" accent6="accent6" bg1="lt1" bg2="dk2" tx1="dk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xStyles>
    <p:titleStyle>
      <a:lvl1pPr algn="ctr" eaLnBrk="1" fontAlgn="base" hangingPunct="1" indent="0" latinLnBrk="1" marL="0" rtl="0">
        <a:lnSpc>
          <a:spcPct val="100000"/>
        </a:lnSpc>
        <a:spcBef>
          <a:spcPct val="0"/>
        </a:spcBef>
        <a:spcAft>
          <a:spcPct val="0"/>
        </a:spcAft>
        <a:buFontTx/>
        <a:buNone/>
        <a:defRPr baseline="0" b="0" sz="4400" i="0" u="none">
          <a:solidFill>
            <a:schemeClr val="lt2"/>
          </a:solidFill>
          <a:effectLst>
            <a:outerShdw algn="tl" blurRad="38100" dir="2700000" dist="38100">
              <a:srgbClr val="C0C0C0"/>
            </a:outerShdw>
          </a:effectLst>
          <a:latin typeface="Arial" pitchFamily="0" charset="0"/>
          <a:ea typeface="Arial" pitchFamily="0" charset="0"/>
          <a:sym typeface="Arial" pitchFamily="0" charset="0"/>
        </a:defRPr>
      </a:lvl1pPr>
    </p:titleStyle>
    <p:bodyStyle>
      <a:lvl1pPr algn="l" eaLnBrk="1" fontAlgn="base" hangingPunct="1" indent="-342900" latinLnBrk="1" marL="342900" rtl="0">
        <a:lnSpc>
          <a:spcPct val="100000"/>
        </a:lnSpc>
        <a:spcBef>
          <a:spcPct val="20000"/>
        </a:spcBef>
        <a:spcAft>
          <a:spcPct val="0"/>
        </a:spcAft>
        <a:buClr>
          <a:schemeClr val="hlink"/>
        </a:buClr>
        <a:buSzPct val="65000"/>
        <a:buFont typeface="Wingdings" pitchFamily="2" charset="2"/>
        <a:buChar char="n"/>
        <a:defRPr baseline="0" b="0" sz="32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1pPr>
      <a:lvl2pPr algn="l" eaLnBrk="1" fontAlgn="base" hangingPunct="1" indent="-285750" latinLnBrk="1" marL="742950" rtl="0">
        <a:lnSpc>
          <a:spcPct val="100000"/>
        </a:lnSpc>
        <a:spcBef>
          <a:spcPct val="20000"/>
        </a:spcBef>
        <a:spcAft>
          <a:spcPct val="0"/>
        </a:spcAft>
        <a:buClr>
          <a:schemeClr val="dk1"/>
        </a:buClr>
        <a:buSzPct val="65000"/>
        <a:buFont typeface="Wingdings" pitchFamily="2" charset="2"/>
        <a:buChar char="n"/>
        <a:defRPr baseline="0" b="0" sz="28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2pPr>
      <a:lvl3pPr algn="l" eaLnBrk="1" fontAlgn="base" hangingPunct="1" indent="-228600" latinLnBrk="1" marL="1143000" rtl="0">
        <a:lnSpc>
          <a:spcPct val="100000"/>
        </a:lnSpc>
        <a:spcBef>
          <a:spcPct val="20000"/>
        </a:spcBef>
        <a:spcAft>
          <a:spcPct val="0"/>
        </a:spcAft>
        <a:buClr>
          <a:schemeClr val="accent2"/>
        </a:buClr>
        <a:buSzPct val="65000"/>
        <a:buFont typeface="Wingdings" pitchFamily="2" charset="2"/>
        <a:buChar char="n"/>
        <a:defRPr baseline="0" b="0" sz="24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3pPr>
      <a:lvl4pPr algn="l" eaLnBrk="1" fontAlgn="base" hangingPunct="1" indent="-228600" latinLnBrk="1" marL="1600200" rtl="0">
        <a:lnSpc>
          <a:spcPct val="100000"/>
        </a:lnSpc>
        <a:spcBef>
          <a:spcPct val="20000"/>
        </a:spcBef>
        <a:spcAft>
          <a:spcPct val="0"/>
        </a:spcAft>
        <a:buClr>
          <a:schemeClr val="dk1"/>
        </a:buClr>
        <a:buSzPct val="65000"/>
        <a:buFont typeface="Wingdings" pitchFamily="2" charset="2"/>
        <a:buChar char="n"/>
        <a:defRPr baseline="0" b="0" sz="20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4pPr>
      <a:lvl5pPr algn="l" eaLnBrk="1" fontAlgn="base" hangingPunct="1" indent="-228600" latinLnBrk="1" marL="2057400" rtl="0">
        <a:lnSpc>
          <a:spcPct val="100000"/>
        </a:lnSpc>
        <a:spcBef>
          <a:spcPct val="20000"/>
        </a:spcBef>
        <a:spcAft>
          <a:spcPct val="0"/>
        </a:spcAft>
        <a:buClr>
          <a:schemeClr val="folHlink"/>
        </a:buClr>
        <a:buSzPct val="65000"/>
        <a:buFont typeface="Wingdings" pitchFamily="2" charset="2"/>
        <a:buChar char="n"/>
        <a:defRPr baseline="0" b="0" sz="20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5pPr>
    </p:bodyStyle>
    <p:other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4" name=""/>
        <p:cNvGrpSpPr/>
        <p:nvPr/>
      </p:nvGrpSpPr>
      <p:grpSpPr>
        <a:xfrm rot="0">
          <a:off x="0" y="0"/>
          <a:ext cx="0" cy="0"/>
          <a:chOff x="0" y="0"/>
          <a:chExt cx="0" cy="0"/>
        </a:xfrm>
      </p:grpSpPr>
      <p:sp>
        <p:nvSpPr>
          <p:cNvPr id="1048615" name=""/>
          <p:cNvSpPr/>
          <p:nvPr>
            <p:ph type="title" sz="full" idx="0"/>
          </p:nvPr>
        </p:nvSpPr>
        <p:spPr>
          <a:xfrm rot="0">
            <a:off x="179387" y="0"/>
            <a:ext cx="8877300" cy="1143000"/>
          </a:xfrm>
          <a:prstGeom prst="rect"/>
          <a:noFill/>
          <a:ln>
            <a:noFill/>
          </a:ln>
        </p:spPr>
        <p:txBody>
          <a:bodyPr anchor="t" bIns="45720" lIns="91440" rIns="91440" tIns="45720" vert="horz"/>
          <a:lstStyle>
            <a:lvl1pPr algn="ctr" eaLnBrk="1" fontAlgn="base" hangingPunct="1" indent="0" latinLnBrk="1" marL="0" rtl="0">
              <a:lnSpc>
                <a:spcPct val="100000"/>
              </a:lnSpc>
              <a:spcBef>
                <a:spcPct val="0"/>
              </a:spcBef>
              <a:spcAft>
                <a:spcPct val="0"/>
              </a:spcAft>
              <a:buFontTx/>
              <a:buNone/>
              <a:defRPr baseline="0" b="0" sz="4400" i="0" u="none">
                <a:solidFill>
                  <a:schemeClr val="lt2"/>
                </a:solidFill>
                <a:effectLst>
                  <a:outerShdw algn="tl" blurRad="38100" dir="2700000" dist="38100">
                    <a:srgbClr val="C0C0C0"/>
                  </a:outerShdw>
                </a:effectLst>
                <a:latin typeface="Arial" pitchFamily="0" charset="0"/>
                <a:ea typeface="Arial" pitchFamily="0" charset="0"/>
                <a:sym typeface="Arial" pitchFamily="0" charset="0"/>
              </a:defRPr>
            </a:lvl1pPr>
          </a:lstStyle>
          <a:p>
            <a:pPr lvl="0"/>
            <a:r>
              <a:rPr altLang="en-US" lang="en-US">
                <a:solidFill>
                  <a:schemeClr val="dk1"/>
                </a:solidFill>
              </a:rPr>
              <a:t>VISTORY 75</a:t>
            </a:r>
          </a:p>
        </p:txBody>
      </p:sp>
      <p:sp>
        <p:nvSpPr>
          <p:cNvPr id="1048616" name=""/>
          <p:cNvSpPr txBox="1"/>
          <p:nvPr/>
        </p:nvSpPr>
        <p:spPr>
          <a:xfrm rot="0">
            <a:off x="1187450" y="1341437"/>
            <a:ext cx="4488181" cy="408940"/>
          </a:xfrm>
          <a:prstGeom prst="rect"/>
          <a:noFill/>
          <a:ln>
            <a:noFill/>
          </a:ln>
        </p:spPr>
        <p:txBody>
          <a:bodyPr bIns="45720" lIns="91440" rIns="91440" tIns="45720" vert="horz" wrap="none">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r>
              <a:rPr altLang="en-US" sz="2200" lang="en-US">
                <a:latin typeface="Tahoma" pitchFamily="34" charset="0"/>
              </a:rPr>
              <a:t>We remember…</a:t>
            </a:r>
            <a:r>
              <a:rPr altLang="en-US" sz="2200" lang="en-US">
                <a:latin typeface="Tahoma" pitchFamily="34" charset="0"/>
              </a:rPr>
              <a:t>.</a:t>
            </a:r>
            <a:r>
              <a:rPr altLang="en-US" sz="2200" lang="en-US">
                <a:latin typeface="Tahoma" pitchFamily="34" charset="0"/>
              </a:rPr>
              <a:t>..We are proud…</a:t>
            </a:r>
            <a:r>
              <a:rPr altLang="en-US" sz="2200" lang="en-US">
                <a:latin typeface="Tahoma" pitchFamily="34" charset="0"/>
              </a:rPr>
              <a:t>…</a:t>
            </a:r>
            <a:r>
              <a:rPr altLang="en-US" sz="2200" lang="en-US">
                <a:latin typeface="Tahoma" pitchFamily="34" charset="0"/>
              </a:rPr>
              <a:t>.. </a:t>
            </a:r>
          </a:p>
        </p:txBody>
      </p:sp>
      <p:sp>
        <p:nvSpPr>
          <p:cNvPr id="1048617" name=""/>
          <p:cNvSpPr txBox="1"/>
          <p:nvPr/>
        </p:nvSpPr>
        <p:spPr>
          <a:xfrm rot="0">
            <a:off x="3040062" y="4956175"/>
            <a:ext cx="233680" cy="358140"/>
          </a:xfrm>
          <a:prstGeom prst="rect"/>
          <a:noFill/>
          <a:ln>
            <a:noFill/>
          </a:ln>
        </p:spPr>
        <p:txBody>
          <a:bodyPr bIns="45720" lIns="91440" rIns="91440" tIns="45720" vert="horz" wrap="none">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endParaRPr>
              <a:latin typeface="Tahoma" pitchFamily="34" charset="0"/>
            </a:endParaRPr>
          </a:p>
        </p:txBody>
      </p:sp>
      <p:sp>
        <p:nvSpPr>
          <p:cNvPr id="1048618" name=""/>
          <p:cNvSpPr txBox="1"/>
          <p:nvPr/>
        </p:nvSpPr>
        <p:spPr>
          <a:xfrm rot="0">
            <a:off x="1547812" y="6092825"/>
            <a:ext cx="4119881" cy="408941"/>
          </a:xfrm>
          <a:prstGeom prst="rect"/>
          <a:noFill/>
          <a:ln>
            <a:noFill/>
          </a:ln>
        </p:spPr>
        <p:txBody>
          <a:bodyPr bIns="45720" lIns="91440" rIns="91440" tIns="45720" vert="horz" wrap="none">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r>
              <a:rPr altLang="en-US" sz="2200" lang="en-US">
                <a:latin typeface="Tahoma" pitchFamily="34" charset="0"/>
              </a:rPr>
              <a:t>Passing the memory candle...</a:t>
            </a:r>
            <a:r>
              <a:rPr altLang="en-US" sz="2200" lang="en-US">
                <a:latin typeface="Tahoma" pitchFamily="34" charset="0"/>
              </a:rPr>
              <a:t>....</a:t>
            </a:r>
          </a:p>
        </p:txBody>
      </p:sp>
      <p:pic>
        <p:nvPicPr>
          <p:cNvPr id="2097152" name="" descr=""/>
          <p:cNvPicPr>
            <a:picLocks/>
          </p:cNvPicPr>
          <p:nvPr/>
        </p:nvPicPr>
        <p:blipFill>
          <a:blip xmlns:r="http://schemas.openxmlformats.org/officeDocument/2006/relationships" r:embed="rId1"/>
          <a:srcRect l="0" t="0" r="0" b="0"/>
          <a:stretch>
            <a:fillRect/>
          </a:stretch>
        </p:blipFill>
        <p:spPr>
          <a:xfrm rot="0">
            <a:off x="611187" y="1773237"/>
            <a:ext cx="5905500" cy="4333875"/>
          </a:xfrm>
          <a:prstGeom prst="rect"/>
          <a:noFill/>
          <a:ln>
            <a:noFill/>
          </a:ln>
        </p:spPr>
      </p:pic>
      <p:sp>
        <p:nvSpPr>
          <p:cNvPr id="1048619" name=""/>
          <p:cNvSpPr txBox="1"/>
          <p:nvPr/>
        </p:nvSpPr>
        <p:spPr>
          <a:xfrm rot="0">
            <a:off x="7216775" y="4019550"/>
            <a:ext cx="233680" cy="358140"/>
          </a:xfrm>
          <a:prstGeom prst="rect"/>
          <a:noFill/>
          <a:ln>
            <a:noFill/>
          </a:ln>
        </p:spPr>
        <p:txBody>
          <a:bodyPr bIns="45720" lIns="91440" rIns="91440" tIns="45720" vert="horz" wrap="none">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endParaRPr>
              <a:latin typeface="Tahoma" pitchFamily="34" charset="0"/>
            </a:endParaRPr>
          </a:p>
        </p:txBody>
      </p:sp>
      <p:sp>
        <p:nvSpPr>
          <p:cNvPr id="1048620" name=""/>
          <p:cNvSpPr txBox="1"/>
          <p:nvPr/>
        </p:nvSpPr>
        <p:spPr>
          <a:xfrm rot="0">
            <a:off x="6102350" y="5734050"/>
            <a:ext cx="2938780" cy="358140"/>
          </a:xfrm>
          <a:prstGeom prst="rect"/>
          <a:noFill/>
          <a:ln>
            <a:noFill/>
          </a:ln>
        </p:spPr>
        <p:txBody>
          <a:bodyPr bIns="45720" lIns="91440" rIns="91440" tIns="45720" vert="horz" wrap="none">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r>
              <a:rPr lang="en-US">
                <a:latin typeface="Tahoma" pitchFamily="34" charset="0"/>
              </a:rPr>
              <a:t>Каримова Эльбана 11 «А»</a:t>
            </a:r>
          </a:p>
        </p:txBody>
      </p:sp>
      <p:sp>
        <p:nvSpPr>
          <p:cNvPr id="1048621" name=""/>
          <p:cNvSpPr txBox="1"/>
          <p:nvPr/>
        </p:nvSpPr>
        <p:spPr>
          <a:xfrm rot="0">
            <a:off x="6804025" y="6092825"/>
            <a:ext cx="1944687" cy="366712"/>
          </a:xfrm>
          <a:prstGeom prst="rect"/>
          <a:noFill/>
          <a:ln>
            <a:noFill/>
          </a:ln>
        </p:spPr>
        <p:txBody>
          <a:bodyPr anchor="t" bIns="45720" lIns="91440" rIns="91440" tIns="45720" vert="horz">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r>
              <a:rPr lang="en-US">
                <a:latin typeface="Tahoma" pitchFamily="34" charset="0"/>
              </a:rPr>
              <a:t>МБОУ СОШ 5</a:t>
            </a:r>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34" name=""/>
        <p:cNvGrpSpPr/>
        <p:nvPr/>
      </p:nvGrpSpPr>
      <p:grpSpPr>
        <a:xfrm rot="0">
          <a:off x="0" y="0"/>
          <a:ext cx="0" cy="0"/>
          <a:chOff x="0" y="0"/>
          <a:chExt cx="0" cy="0"/>
        </a:xfrm>
      </p:grpSpPr>
      <p:sp>
        <p:nvSpPr>
          <p:cNvPr id="1048681" name=""/>
          <p:cNvSpPr txBox="1"/>
          <p:nvPr/>
        </p:nvSpPr>
        <p:spPr>
          <a:xfrm rot="0">
            <a:off x="1692275" y="1700212"/>
            <a:ext cx="5237481" cy="751840"/>
          </a:xfrm>
          <a:prstGeom prst="rect"/>
          <a:noFill/>
          <a:ln>
            <a:noFill/>
          </a:ln>
        </p:spPr>
        <p:txBody>
          <a:bodyPr bIns="45720" lIns="91440" rIns="91440" tIns="45720" vert="horz" wrap="none">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r>
              <a:rPr sz="4400" lang="en-US">
                <a:latin typeface="Tahoma" pitchFamily="34" charset="0"/>
              </a:rPr>
              <a:t>Thanks for watching </a:t>
            </a:r>
          </a:p>
        </p:txBody>
      </p:sp>
      <p:sp>
        <p:nvSpPr>
          <p:cNvPr id="1048682" name=""/>
          <p:cNvSpPr txBox="1"/>
          <p:nvPr/>
        </p:nvSpPr>
        <p:spPr>
          <a:xfrm rot="0">
            <a:off x="1258887" y="3860800"/>
            <a:ext cx="6708775" cy="762000"/>
          </a:xfrm>
          <a:prstGeom prst="rect"/>
          <a:noFill/>
          <a:ln>
            <a:noFill/>
          </a:ln>
        </p:spPr>
        <p:txBody>
          <a:bodyPr anchor="t" bIns="45720" lIns="91440" rIns="91440" tIns="45720" vert="horz">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r>
              <a:rPr sz="4400" lang="en-US">
                <a:latin typeface="Tahoma" pitchFamily="34" charset="0"/>
              </a:rPr>
              <a:t>Спасибо за внимание </a:t>
            </a:r>
          </a:p>
        </p:txBody>
      </p:sp>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21" name=""/>
        <p:cNvGrpSpPr/>
        <p:nvPr/>
      </p:nvGrpSpPr>
      <p:grpSpPr>
        <a:xfrm rot="0">
          <a:off x="0" y="0"/>
          <a:ext cx="0" cy="0"/>
          <a:chOff x="0" y="0"/>
          <a:chExt cx="0" cy="0"/>
        </a:xfrm>
      </p:grpSpPr>
      <p:sp>
        <p:nvSpPr>
          <p:cNvPr id="1048623" name=""/>
          <p:cNvSpPr txBox="1"/>
          <p:nvPr/>
        </p:nvSpPr>
        <p:spPr>
          <a:xfrm rot="0">
            <a:off x="4119562" y="2868612"/>
            <a:ext cx="233680" cy="358140"/>
          </a:xfrm>
          <a:prstGeom prst="rect"/>
          <a:noFill/>
          <a:ln>
            <a:noFill/>
          </a:ln>
        </p:spPr>
        <p:txBody>
          <a:bodyPr bIns="45720" lIns="91440" rIns="91440" tIns="45720" vert="horz" wrap="none">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endParaRPr>
              <a:latin typeface="Tahoma" pitchFamily="34" charset="0"/>
            </a:endParaRPr>
          </a:p>
        </p:txBody>
      </p:sp>
      <p:sp>
        <p:nvSpPr>
          <p:cNvPr id="1048624" name=""/>
          <p:cNvSpPr txBox="1"/>
          <p:nvPr/>
        </p:nvSpPr>
        <p:spPr>
          <a:xfrm rot="0">
            <a:off x="2051050" y="2852737"/>
            <a:ext cx="4627880" cy="815341"/>
          </a:xfrm>
          <a:prstGeom prst="rect"/>
          <a:noFill/>
          <a:ln>
            <a:noFill/>
          </a:ln>
        </p:spPr>
        <p:txBody>
          <a:bodyPr bIns="45720" lIns="91440" rIns="91440" tIns="45720" vert="horz" wrap="none">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r>
              <a:rPr altLang="en-US" sz="4800" lang="en-US">
                <a:effectLst>
                  <a:outerShdw algn="tl" blurRad="38100" dir="2700000" dist="38100">
                    <a:srgbClr val="C0C0C0"/>
                  </a:outerShdw>
                </a:effectLst>
                <a:latin typeface="Tahoma" pitchFamily="34" charset="0"/>
              </a:rPr>
              <a:t>Sergey Aleshkov</a:t>
            </a:r>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24" name=""/>
        <p:cNvGrpSpPr/>
        <p:nvPr/>
      </p:nvGrpSpPr>
      <p:grpSpPr>
        <a:xfrm rot="0">
          <a:off x="0" y="0"/>
          <a:ext cx="0" cy="0"/>
          <a:chOff x="0" y="0"/>
          <a:chExt cx="0" cy="0"/>
        </a:xfrm>
      </p:grpSpPr>
      <p:sp>
        <p:nvSpPr>
          <p:cNvPr id="1048625" name=""/>
          <p:cNvSpPr/>
          <p:nvPr>
            <p:ph type="body" sz="full" idx="1"/>
          </p:nvPr>
        </p:nvSpPr>
        <p:spPr>
          <a:xfrm rot="0">
            <a:off x="0" y="549275"/>
            <a:ext cx="4608512" cy="1944687"/>
          </a:xfrm>
          <a:prstGeom prst="rect"/>
          <a:noFill/>
          <a:ln>
            <a:noFill/>
          </a:ln>
        </p:spPr>
        <p:txBody>
          <a:bodyPr anchor="t" bIns="45720" lIns="91440" rIns="91440" tIns="45720" vert="horz"/>
          <a:lstStyle>
            <a:lvl1pPr algn="l" eaLnBrk="1" fontAlgn="base" hangingPunct="1" indent="-342900" latinLnBrk="1" marL="342900" rtl="0">
              <a:lnSpc>
                <a:spcPct val="100000"/>
              </a:lnSpc>
              <a:spcBef>
                <a:spcPct val="20000"/>
              </a:spcBef>
              <a:spcAft>
                <a:spcPct val="0"/>
              </a:spcAft>
              <a:buClr>
                <a:schemeClr val="hlink"/>
              </a:buClr>
              <a:buSzPct val="65000"/>
              <a:buFont typeface="Wingdings" pitchFamily="2" charset="2"/>
              <a:buChar char="n"/>
              <a:defRPr baseline="0" b="0" sz="32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1pPr>
            <a:lvl2pPr algn="l" eaLnBrk="1" fontAlgn="base" hangingPunct="1" indent="-285750" latinLnBrk="1" marL="742950" rtl="0">
              <a:lnSpc>
                <a:spcPct val="100000"/>
              </a:lnSpc>
              <a:spcBef>
                <a:spcPct val="20000"/>
              </a:spcBef>
              <a:spcAft>
                <a:spcPct val="0"/>
              </a:spcAft>
              <a:buClr>
                <a:schemeClr val="dk1"/>
              </a:buClr>
              <a:buSzPct val="65000"/>
              <a:buFont typeface="Wingdings" pitchFamily="2" charset="2"/>
              <a:buChar char="n"/>
              <a:defRPr baseline="0" b="0" sz="28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2pPr>
            <a:lvl3pPr algn="l" eaLnBrk="1" fontAlgn="base" hangingPunct="1" indent="-228600" latinLnBrk="1" marL="1143000" rtl="0">
              <a:lnSpc>
                <a:spcPct val="100000"/>
              </a:lnSpc>
              <a:spcBef>
                <a:spcPct val="20000"/>
              </a:spcBef>
              <a:spcAft>
                <a:spcPct val="0"/>
              </a:spcAft>
              <a:buClr>
                <a:schemeClr val="accent2"/>
              </a:buClr>
              <a:buSzPct val="65000"/>
              <a:buFont typeface="Wingdings" pitchFamily="2" charset="2"/>
              <a:buChar char="n"/>
              <a:defRPr baseline="0" b="0" sz="24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3pPr>
            <a:lvl4pPr algn="l" eaLnBrk="1" fontAlgn="base" hangingPunct="1" indent="-228600" latinLnBrk="1" marL="1600200" rtl="0">
              <a:lnSpc>
                <a:spcPct val="100000"/>
              </a:lnSpc>
              <a:spcBef>
                <a:spcPct val="20000"/>
              </a:spcBef>
              <a:spcAft>
                <a:spcPct val="0"/>
              </a:spcAft>
              <a:buClr>
                <a:schemeClr val="dk1"/>
              </a:buClr>
              <a:buSzPct val="65000"/>
              <a:buFont typeface="Wingdings" pitchFamily="2" charset="2"/>
              <a:buChar char="n"/>
              <a:defRPr baseline="0" b="0" sz="20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4pPr>
            <a:lvl5pPr algn="l" eaLnBrk="1" fontAlgn="base" hangingPunct="1" indent="-228600" latinLnBrk="1" marL="2057400" rtl="0">
              <a:lnSpc>
                <a:spcPct val="100000"/>
              </a:lnSpc>
              <a:spcBef>
                <a:spcPct val="20000"/>
              </a:spcBef>
              <a:spcAft>
                <a:spcPct val="0"/>
              </a:spcAft>
              <a:buClr>
                <a:schemeClr val="folHlink"/>
              </a:buClr>
              <a:buSzPct val="65000"/>
              <a:buFont typeface="Wingdings" pitchFamily="2" charset="2"/>
              <a:buChar char="n"/>
              <a:defRPr baseline="0" b="0" sz="20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5pPr>
          </a:lstStyle>
          <a:p>
            <a:pPr lvl="0">
              <a:lnSpc>
                <a:spcPct val="90000"/>
              </a:lnSpc>
              <a:buNone/>
            </a:pPr>
            <a:br/>
            <a:r>
              <a:rPr sz="2800" lang="en-US"/>
              <a:t>Sergey Aleshkov is the youngest war hero. He was only 6 years old when he became a real soldier.</a:t>
            </a:r>
            <a:br/>
            <a:br/>
            <a:br/>
            <a:endParaRPr sz="2800" lang="en-US"/>
          </a:p>
        </p:txBody>
      </p:sp>
      <p:pic>
        <p:nvPicPr>
          <p:cNvPr id="2097153" name="" descr=""/>
          <p:cNvPicPr>
            <a:picLocks/>
          </p:cNvPicPr>
          <p:nvPr/>
        </p:nvPicPr>
        <p:blipFill>
          <a:blip xmlns:r="http://schemas.openxmlformats.org/officeDocument/2006/relationships" r:embed="rId1"/>
          <a:srcRect l="0" t="0" r="0" b="0"/>
          <a:stretch>
            <a:fillRect/>
          </a:stretch>
        </p:blipFill>
        <p:spPr>
          <a:xfrm rot="0">
            <a:off x="4932362" y="692150"/>
            <a:ext cx="3925887" cy="5329237"/>
          </a:xfrm>
          <a:prstGeom prst="rect"/>
          <a:noFill/>
          <a:ln>
            <a:noFill/>
          </a:ln>
        </p:spPr>
      </p:pic>
      <p:sp>
        <p:nvSpPr>
          <p:cNvPr id="1048626" name=""/>
          <p:cNvSpPr txBox="1"/>
          <p:nvPr/>
        </p:nvSpPr>
        <p:spPr>
          <a:xfrm rot="0">
            <a:off x="323850" y="3644900"/>
            <a:ext cx="4535487" cy="2606041"/>
          </a:xfrm>
          <a:prstGeom prst="rect"/>
          <a:noFill/>
          <a:ln>
            <a:noFill/>
          </a:ln>
        </p:spPr>
        <p:txBody>
          <a:bodyPr anchor="t" bIns="45720" lIns="91440" rIns="91440" tIns="45720" vert="horz">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r>
              <a:rPr altLang="en-US" sz="2800" lang="en-US">
                <a:effectLst>
                  <a:outerShdw algn="tl" blurRad="38100" dir="2700000" dist="38100">
                    <a:srgbClr val="C0C0C0"/>
                  </a:outerShdw>
                </a:effectLst>
                <a:latin typeface="Tahoma" pitchFamily="34" charset="0"/>
              </a:rPr>
              <a:t>Сергей Алешков является самым молодым героем войны. Ему было всего 6 лет</a:t>
            </a:r>
            <a:r>
              <a:rPr altLang="en-US" sz="2800" lang="en-US">
                <a:effectLst>
                  <a:outerShdw algn="tl" blurRad="38100" dir="2700000" dist="38100">
                    <a:srgbClr val="C0C0C0"/>
                  </a:outerShdw>
                </a:effectLst>
                <a:latin typeface="Tahoma" pitchFamily="34" charset="0"/>
              </a:rPr>
              <a:t>,</a:t>
            </a:r>
            <a:r>
              <a:rPr altLang="en-US" sz="2800" lang="en-US">
                <a:effectLst>
                  <a:outerShdw algn="tl" blurRad="38100" dir="2700000" dist="38100">
                    <a:srgbClr val="C0C0C0"/>
                  </a:outerShdw>
                </a:effectLst>
                <a:latin typeface="Tahoma" pitchFamily="34" charset="0"/>
              </a:rPr>
              <a:t> когда он стал настоящим солдатом.</a:t>
            </a:r>
          </a:p>
        </p:txBody>
      </p:sp>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26" name=""/>
        <p:cNvGrpSpPr/>
        <p:nvPr/>
      </p:nvGrpSpPr>
      <p:grpSpPr>
        <a:xfrm rot="0">
          <a:off x="0" y="0"/>
          <a:ext cx="0" cy="0"/>
          <a:chOff x="0" y="0"/>
          <a:chExt cx="0" cy="0"/>
        </a:xfrm>
      </p:grpSpPr>
      <p:sp>
        <p:nvSpPr>
          <p:cNvPr id="1048629" name=""/>
          <p:cNvSpPr/>
          <p:nvPr>
            <p:ph type="body" sz="full" idx="1"/>
          </p:nvPr>
        </p:nvSpPr>
        <p:spPr>
          <a:xfrm rot="0">
            <a:off x="395287" y="188912"/>
            <a:ext cx="8496300" cy="3430587"/>
          </a:xfrm>
          <a:prstGeom prst="rect"/>
          <a:noFill/>
          <a:ln>
            <a:noFill/>
          </a:ln>
        </p:spPr>
        <p:txBody>
          <a:bodyPr anchor="t" bIns="45720" lIns="91440" rIns="91440" tIns="45720" vert="horz"/>
          <a:lstStyle>
            <a:lvl1pPr algn="l" eaLnBrk="1" fontAlgn="base" hangingPunct="1" indent="-342900" latinLnBrk="1" marL="342900" rtl="0">
              <a:lnSpc>
                <a:spcPct val="100000"/>
              </a:lnSpc>
              <a:spcBef>
                <a:spcPct val="20000"/>
              </a:spcBef>
              <a:spcAft>
                <a:spcPct val="0"/>
              </a:spcAft>
              <a:buClr>
                <a:schemeClr val="hlink"/>
              </a:buClr>
              <a:buSzPct val="65000"/>
              <a:buFont typeface="Wingdings" pitchFamily="2" charset="2"/>
              <a:buChar char="n"/>
              <a:defRPr baseline="0" b="0" sz="32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1pPr>
            <a:lvl2pPr algn="l" eaLnBrk="1" fontAlgn="base" hangingPunct="1" indent="-285750" latinLnBrk="1" marL="742950" rtl="0">
              <a:lnSpc>
                <a:spcPct val="100000"/>
              </a:lnSpc>
              <a:spcBef>
                <a:spcPct val="20000"/>
              </a:spcBef>
              <a:spcAft>
                <a:spcPct val="0"/>
              </a:spcAft>
              <a:buClr>
                <a:schemeClr val="dk1"/>
              </a:buClr>
              <a:buSzPct val="65000"/>
              <a:buFont typeface="Wingdings" pitchFamily="2" charset="2"/>
              <a:buChar char="n"/>
              <a:defRPr baseline="0" b="0" sz="28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2pPr>
            <a:lvl3pPr algn="l" eaLnBrk="1" fontAlgn="base" hangingPunct="1" indent="-228600" latinLnBrk="1" marL="1143000" rtl="0">
              <a:lnSpc>
                <a:spcPct val="100000"/>
              </a:lnSpc>
              <a:spcBef>
                <a:spcPct val="20000"/>
              </a:spcBef>
              <a:spcAft>
                <a:spcPct val="0"/>
              </a:spcAft>
              <a:buClr>
                <a:schemeClr val="accent2"/>
              </a:buClr>
              <a:buSzPct val="65000"/>
              <a:buFont typeface="Wingdings" pitchFamily="2" charset="2"/>
              <a:buChar char="n"/>
              <a:defRPr baseline="0" b="0" sz="24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3pPr>
            <a:lvl4pPr algn="l" eaLnBrk="1" fontAlgn="base" hangingPunct="1" indent="-228600" latinLnBrk="1" marL="1600200" rtl="0">
              <a:lnSpc>
                <a:spcPct val="100000"/>
              </a:lnSpc>
              <a:spcBef>
                <a:spcPct val="20000"/>
              </a:spcBef>
              <a:spcAft>
                <a:spcPct val="0"/>
              </a:spcAft>
              <a:buClr>
                <a:schemeClr val="dk1"/>
              </a:buClr>
              <a:buSzPct val="65000"/>
              <a:buFont typeface="Wingdings" pitchFamily="2" charset="2"/>
              <a:buChar char="n"/>
              <a:defRPr baseline="0" b="0" sz="20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4pPr>
            <a:lvl5pPr algn="l" eaLnBrk="1" fontAlgn="base" hangingPunct="1" indent="-228600" latinLnBrk="1" marL="2057400" rtl="0">
              <a:lnSpc>
                <a:spcPct val="100000"/>
              </a:lnSpc>
              <a:spcBef>
                <a:spcPct val="20000"/>
              </a:spcBef>
              <a:spcAft>
                <a:spcPct val="0"/>
              </a:spcAft>
              <a:buClr>
                <a:schemeClr val="folHlink"/>
              </a:buClr>
              <a:buSzPct val="65000"/>
              <a:buFont typeface="Wingdings" pitchFamily="2" charset="2"/>
              <a:buChar char="n"/>
              <a:defRPr baseline="0" b="0" sz="20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5pPr>
          </a:lstStyle>
          <a:p>
            <a:pPr lvl="0">
              <a:lnSpc>
                <a:spcPct val="80000"/>
              </a:lnSpc>
              <a:buNone/>
            </a:pPr>
            <a:r>
              <a:rPr altLang="en-US" sz="2000" lang="ru-RU"/>
              <a:t>He was born in the village of Gryn. His father died before the war. And his mother and brother Petya were tortured and killed by fascists for a long time. Seryozha became an orphan. He fled to the forest and wandered alone until he was found by the scouts of the 142nd regiment. Soldiers have taken care of him since then. </a:t>
            </a:r>
          </a:p>
        </p:txBody>
      </p:sp>
      <p:pic>
        <p:nvPicPr>
          <p:cNvPr id="2097154" name="" descr=""/>
          <p:cNvPicPr>
            <a:picLocks/>
          </p:cNvPicPr>
          <p:nvPr/>
        </p:nvPicPr>
        <p:blipFill>
          <a:blip xmlns:r="http://schemas.openxmlformats.org/officeDocument/2006/relationships" r:embed="rId1"/>
          <a:srcRect l="0" t="0" r="0" b="0"/>
          <a:stretch>
            <a:fillRect/>
          </a:stretch>
        </p:blipFill>
        <p:spPr>
          <a:xfrm rot="0">
            <a:off x="1835150" y="1628775"/>
            <a:ext cx="5473700" cy="3984625"/>
          </a:xfrm>
          <a:prstGeom prst="rect"/>
          <a:noFill/>
          <a:ln>
            <a:noFill/>
          </a:ln>
        </p:spPr>
      </p:pic>
      <p:sp>
        <p:nvSpPr>
          <p:cNvPr id="1048630" name=""/>
          <p:cNvSpPr txBox="1"/>
          <p:nvPr/>
        </p:nvSpPr>
        <p:spPr>
          <a:xfrm rot="0">
            <a:off x="250825" y="5614987"/>
            <a:ext cx="8804275" cy="1243012"/>
          </a:xfrm>
          <a:prstGeom prst="rect"/>
          <a:noFill/>
          <a:ln>
            <a:noFill/>
          </a:ln>
        </p:spPr>
        <p:txBody>
          <a:bodyPr anchor="t" bIns="45720" lIns="91440" rIns="91440" tIns="45720" vert="horz">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lnSpc>
                <a:spcPct val="80000"/>
              </a:lnSpc>
              <a:spcBef>
                <a:spcPct val="20000"/>
              </a:spcBef>
              <a:buClr>
                <a:schemeClr val="hlink"/>
              </a:buClr>
              <a:buSzPct val="65000"/>
              <a:buFont typeface="Wingdings" pitchFamily="2" charset="2"/>
              <a:buNone/>
            </a:pPr>
            <a:r>
              <a:rPr lang="en-US">
                <a:effectLst>
                  <a:outerShdw algn="tl" blurRad="38100" dir="2700000" dist="38100">
                    <a:srgbClr val="C0C0C0"/>
                  </a:outerShdw>
                </a:effectLst>
                <a:latin typeface="Tahoma" pitchFamily="34" charset="0"/>
              </a:rPr>
              <a:t>Он родился в деревне Грынь. Его отец умер до войны. А маму и брата Петю долго пытали и убили фашисты. Сережа стал сиротой. Он сбежал в лес и бродил один, пока его не нашли разведчики 142 полка. С тех пор о нём заботились солдаты. </a:t>
            </a:r>
          </a:p>
          <a:p>
            <a:pPr lvl="0"/>
            <a:endParaRPr>
              <a:latin typeface="Tahoma" pitchFamily="34" charset="0"/>
            </a:endParaRPr>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27" name=""/>
        <p:cNvGrpSpPr/>
        <p:nvPr/>
      </p:nvGrpSpPr>
      <p:grpSpPr>
        <a:xfrm rot="0">
          <a:off x="0" y="0"/>
          <a:ext cx="0" cy="0"/>
          <a:chOff x="0" y="0"/>
          <a:chExt cx="0" cy="0"/>
        </a:xfrm>
      </p:grpSpPr>
      <p:pic>
        <p:nvPicPr>
          <p:cNvPr id="2097155" name="" descr=""/>
          <p:cNvPicPr>
            <a:picLocks/>
          </p:cNvPicPr>
          <p:nvPr/>
        </p:nvPicPr>
        <p:blipFill>
          <a:blip xmlns:r="http://schemas.openxmlformats.org/officeDocument/2006/relationships" r:embed="rId1"/>
          <a:srcRect l="0" t="0" r="0" b="0"/>
          <a:stretch>
            <a:fillRect/>
          </a:stretch>
        </p:blipFill>
        <p:spPr>
          <a:xfrm rot="0">
            <a:off x="3924300" y="1239837"/>
            <a:ext cx="5038725" cy="3579812"/>
          </a:xfrm>
          <a:prstGeom prst="rect"/>
          <a:noFill/>
          <a:ln>
            <a:noFill/>
          </a:ln>
        </p:spPr>
      </p:pic>
      <p:sp>
        <p:nvSpPr>
          <p:cNvPr id="1048631" name=""/>
          <p:cNvSpPr txBox="1"/>
          <p:nvPr/>
        </p:nvSpPr>
        <p:spPr>
          <a:xfrm rot="0">
            <a:off x="323850" y="4076700"/>
            <a:ext cx="3600450" cy="2085340"/>
          </a:xfrm>
          <a:prstGeom prst="rect"/>
          <a:noFill/>
          <a:ln>
            <a:noFill/>
          </a:ln>
        </p:spPr>
        <p:txBody>
          <a:bodyPr anchor="t" bIns="45720" lIns="91440" rIns="91440" tIns="45720" vert="horz">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lnSpc>
                <a:spcPct val="80000"/>
              </a:lnSpc>
              <a:spcBef>
                <a:spcPct val="20000"/>
              </a:spcBef>
              <a:buClr>
                <a:schemeClr val="hlink"/>
              </a:buClr>
              <a:buSzPct val="65000"/>
              <a:buFont typeface="Wingdings" pitchFamily="2" charset="2"/>
              <a:buNone/>
            </a:pPr>
            <a:r>
              <a:rPr lang="en-US">
                <a:effectLst>
                  <a:outerShdw algn="tl" blurRad="38100" dir="2700000" dist="38100">
                    <a:srgbClr val="C0C0C0"/>
                  </a:outerShdw>
                </a:effectLst>
                <a:latin typeface="Tahoma" pitchFamily="34" charset="0"/>
              </a:rPr>
              <a:t>Они считали его своим сыном, сшили для него военную форму. Сёрежа всегда помогал солдатам, нося им еду, боеприпасы и почту. В свободное время Алешкин развлекал солдат песнями и стихами. </a:t>
            </a:r>
          </a:p>
          <a:p>
            <a:pPr lvl="0"/>
            <a:endParaRPr lang="en-US">
              <a:effectLst>
                <a:outerShdw algn="tl" blurRad="38100" dir="2700000" dist="38100">
                  <a:srgbClr val="C0C0C0"/>
                </a:outerShdw>
              </a:effectLst>
              <a:latin typeface="Tahoma" pitchFamily="34" charset="0"/>
            </a:endParaRPr>
          </a:p>
        </p:txBody>
      </p:sp>
      <p:sp>
        <p:nvSpPr>
          <p:cNvPr id="1048632" name=""/>
          <p:cNvSpPr txBox="1"/>
          <p:nvPr/>
        </p:nvSpPr>
        <p:spPr>
          <a:xfrm rot="0">
            <a:off x="879475" y="1427162"/>
            <a:ext cx="233680" cy="358140"/>
          </a:xfrm>
          <a:prstGeom prst="rect"/>
          <a:noFill/>
          <a:ln>
            <a:noFill/>
          </a:ln>
        </p:spPr>
        <p:txBody>
          <a:bodyPr bIns="45720" lIns="91440" rIns="91440" tIns="45720" vert="horz" wrap="none">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endParaRPr>
              <a:latin typeface="Tahoma" pitchFamily="34" charset="0"/>
            </a:endParaRPr>
          </a:p>
        </p:txBody>
      </p:sp>
      <p:sp>
        <p:nvSpPr>
          <p:cNvPr id="1048633" name=""/>
          <p:cNvSpPr/>
          <p:nvPr>
            <p:ph type="body" sz="full" idx="1"/>
          </p:nvPr>
        </p:nvSpPr>
        <p:spPr>
          <a:xfrm rot="0">
            <a:off x="0" y="1052512"/>
            <a:ext cx="4043362" cy="2519362"/>
          </a:xfrm>
          <a:prstGeom prst="rect"/>
          <a:noFill/>
          <a:ln>
            <a:noFill/>
          </a:ln>
        </p:spPr>
        <p:txBody>
          <a:bodyPr anchor="t" bIns="45720" lIns="91440" rIns="91440" tIns="45720" vert="horz"/>
          <a:lstStyle>
            <a:lvl1pPr algn="l" eaLnBrk="1" fontAlgn="base" hangingPunct="1" indent="-342900" latinLnBrk="1" marL="342900" rtl="0">
              <a:lnSpc>
                <a:spcPct val="100000"/>
              </a:lnSpc>
              <a:spcBef>
                <a:spcPct val="20000"/>
              </a:spcBef>
              <a:spcAft>
                <a:spcPct val="0"/>
              </a:spcAft>
              <a:buClr>
                <a:schemeClr val="hlink"/>
              </a:buClr>
              <a:buSzPct val="65000"/>
              <a:buFont typeface="Wingdings" pitchFamily="2" charset="2"/>
              <a:buChar char="n"/>
              <a:defRPr baseline="0" b="0" sz="32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1pPr>
            <a:lvl2pPr algn="l" eaLnBrk="1" fontAlgn="base" hangingPunct="1" indent="-285750" latinLnBrk="1" marL="742950" rtl="0">
              <a:lnSpc>
                <a:spcPct val="100000"/>
              </a:lnSpc>
              <a:spcBef>
                <a:spcPct val="20000"/>
              </a:spcBef>
              <a:spcAft>
                <a:spcPct val="0"/>
              </a:spcAft>
              <a:buClr>
                <a:schemeClr val="dk1"/>
              </a:buClr>
              <a:buSzPct val="65000"/>
              <a:buFont typeface="Wingdings" pitchFamily="2" charset="2"/>
              <a:buChar char="n"/>
              <a:defRPr baseline="0" b="0" sz="28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2pPr>
            <a:lvl3pPr algn="l" eaLnBrk="1" fontAlgn="base" hangingPunct="1" indent="-228600" latinLnBrk="1" marL="1143000" rtl="0">
              <a:lnSpc>
                <a:spcPct val="100000"/>
              </a:lnSpc>
              <a:spcBef>
                <a:spcPct val="20000"/>
              </a:spcBef>
              <a:spcAft>
                <a:spcPct val="0"/>
              </a:spcAft>
              <a:buClr>
                <a:schemeClr val="accent2"/>
              </a:buClr>
              <a:buSzPct val="65000"/>
              <a:buFont typeface="Wingdings" pitchFamily="2" charset="2"/>
              <a:buChar char="n"/>
              <a:defRPr baseline="0" b="0" sz="24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3pPr>
            <a:lvl4pPr algn="l" eaLnBrk="1" fontAlgn="base" hangingPunct="1" indent="-228600" latinLnBrk="1" marL="1600200" rtl="0">
              <a:lnSpc>
                <a:spcPct val="100000"/>
              </a:lnSpc>
              <a:spcBef>
                <a:spcPct val="20000"/>
              </a:spcBef>
              <a:spcAft>
                <a:spcPct val="0"/>
              </a:spcAft>
              <a:buClr>
                <a:schemeClr val="dk1"/>
              </a:buClr>
              <a:buSzPct val="65000"/>
              <a:buFont typeface="Wingdings" pitchFamily="2" charset="2"/>
              <a:buChar char="n"/>
              <a:defRPr baseline="0" b="0" sz="20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4pPr>
            <a:lvl5pPr algn="l" eaLnBrk="1" fontAlgn="base" hangingPunct="1" indent="-228600" latinLnBrk="1" marL="2057400" rtl="0">
              <a:lnSpc>
                <a:spcPct val="100000"/>
              </a:lnSpc>
              <a:spcBef>
                <a:spcPct val="20000"/>
              </a:spcBef>
              <a:spcAft>
                <a:spcPct val="0"/>
              </a:spcAft>
              <a:buClr>
                <a:schemeClr val="folHlink"/>
              </a:buClr>
              <a:buSzPct val="65000"/>
              <a:buFont typeface="Wingdings" pitchFamily="2" charset="2"/>
              <a:buChar char="n"/>
              <a:defRPr baseline="0" b="0" sz="20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5pPr>
          </a:lstStyle>
          <a:p>
            <a:pPr lvl="0">
              <a:lnSpc>
                <a:spcPct val="80000"/>
              </a:lnSpc>
              <a:buNone/>
            </a:pPr>
            <a:r>
              <a:rPr altLang="en-US" sz="2000" lang="ru-RU"/>
              <a:t>They considered him their son, made a uniform for him. Seryozha always helped the soldiers by carrying food, ammunition and mail. In his spare time Alyoshkin entertained the soldiers with songs and poems. </a:t>
            </a:r>
          </a:p>
        </p:txBody>
      </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28" name=""/>
        <p:cNvGrpSpPr/>
        <p:nvPr/>
      </p:nvGrpSpPr>
      <p:grpSpPr>
        <a:xfrm rot="0">
          <a:off x="0" y="0"/>
          <a:ext cx="0" cy="0"/>
          <a:chOff x="0" y="0"/>
          <a:chExt cx="0" cy="0"/>
        </a:xfrm>
      </p:grpSpPr>
      <p:sp>
        <p:nvSpPr>
          <p:cNvPr id="1048634" name=""/>
          <p:cNvSpPr/>
          <p:nvPr>
            <p:ph type="body" sz="full" idx="1"/>
          </p:nvPr>
        </p:nvSpPr>
        <p:spPr>
          <a:xfrm rot="0">
            <a:off x="0" y="404812"/>
            <a:ext cx="4211637" cy="3600450"/>
          </a:xfrm>
          <a:prstGeom prst="rect"/>
          <a:noFill/>
          <a:ln>
            <a:noFill/>
          </a:ln>
        </p:spPr>
        <p:txBody>
          <a:bodyPr anchor="t" bIns="45720" lIns="91440" rIns="91440" tIns="45720" vert="horz"/>
          <a:lstStyle>
            <a:lvl1pPr algn="l" eaLnBrk="1" fontAlgn="base" hangingPunct="1" indent="-342900" latinLnBrk="1" marL="342900" rtl="0">
              <a:lnSpc>
                <a:spcPct val="100000"/>
              </a:lnSpc>
              <a:spcBef>
                <a:spcPct val="20000"/>
              </a:spcBef>
              <a:spcAft>
                <a:spcPct val="0"/>
              </a:spcAft>
              <a:buClr>
                <a:schemeClr val="hlink"/>
              </a:buClr>
              <a:buSzPct val="65000"/>
              <a:buFont typeface="Wingdings" pitchFamily="2" charset="2"/>
              <a:buChar char="n"/>
              <a:defRPr baseline="0" b="0" sz="32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1pPr>
            <a:lvl2pPr algn="l" eaLnBrk="1" fontAlgn="base" hangingPunct="1" indent="-285750" latinLnBrk="1" marL="742950" rtl="0">
              <a:lnSpc>
                <a:spcPct val="100000"/>
              </a:lnSpc>
              <a:spcBef>
                <a:spcPct val="20000"/>
              </a:spcBef>
              <a:spcAft>
                <a:spcPct val="0"/>
              </a:spcAft>
              <a:buClr>
                <a:schemeClr val="dk1"/>
              </a:buClr>
              <a:buSzPct val="65000"/>
              <a:buFont typeface="Wingdings" pitchFamily="2" charset="2"/>
              <a:buChar char="n"/>
              <a:defRPr baseline="0" b="0" sz="28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2pPr>
            <a:lvl3pPr algn="l" eaLnBrk="1" fontAlgn="base" hangingPunct="1" indent="-228600" latinLnBrk="1" marL="1143000" rtl="0">
              <a:lnSpc>
                <a:spcPct val="100000"/>
              </a:lnSpc>
              <a:spcBef>
                <a:spcPct val="20000"/>
              </a:spcBef>
              <a:spcAft>
                <a:spcPct val="0"/>
              </a:spcAft>
              <a:buClr>
                <a:schemeClr val="accent2"/>
              </a:buClr>
              <a:buSzPct val="65000"/>
              <a:buFont typeface="Wingdings" pitchFamily="2" charset="2"/>
              <a:buChar char="n"/>
              <a:defRPr baseline="0" b="0" sz="24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3pPr>
            <a:lvl4pPr algn="l" eaLnBrk="1" fontAlgn="base" hangingPunct="1" indent="-228600" latinLnBrk="1" marL="1600200" rtl="0">
              <a:lnSpc>
                <a:spcPct val="100000"/>
              </a:lnSpc>
              <a:spcBef>
                <a:spcPct val="20000"/>
              </a:spcBef>
              <a:spcAft>
                <a:spcPct val="0"/>
              </a:spcAft>
              <a:buClr>
                <a:schemeClr val="dk1"/>
              </a:buClr>
              <a:buSzPct val="65000"/>
              <a:buFont typeface="Wingdings" pitchFamily="2" charset="2"/>
              <a:buChar char="n"/>
              <a:defRPr baseline="0" b="0" sz="20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4pPr>
            <a:lvl5pPr algn="l" eaLnBrk="1" fontAlgn="base" hangingPunct="1" indent="-228600" latinLnBrk="1" marL="2057400" rtl="0">
              <a:lnSpc>
                <a:spcPct val="100000"/>
              </a:lnSpc>
              <a:spcBef>
                <a:spcPct val="20000"/>
              </a:spcBef>
              <a:spcAft>
                <a:spcPct val="0"/>
              </a:spcAft>
              <a:buClr>
                <a:schemeClr val="folHlink"/>
              </a:buClr>
              <a:buSzPct val="65000"/>
              <a:buFont typeface="Wingdings" pitchFamily="2" charset="2"/>
              <a:buChar char="n"/>
              <a:defRPr baseline="0" b="0" sz="2000" i="0" u="none">
                <a:solidFill>
                  <a:schemeClr val="dk1"/>
                </a:solidFill>
                <a:effectLst>
                  <a:outerShdw algn="tl" blurRad="38100" dir="2700000" dist="38100">
                    <a:srgbClr val="C0C0C0"/>
                  </a:outerShdw>
                </a:effectLst>
                <a:latin typeface="Tahoma" pitchFamily="34" charset="0"/>
                <a:ea typeface="Arial" pitchFamily="0" charset="0"/>
                <a:sym typeface="Arial" pitchFamily="0" charset="0"/>
              </a:defRPr>
            </a:lvl5pPr>
          </a:lstStyle>
          <a:p>
            <a:pPr lvl="0">
              <a:lnSpc>
                <a:spcPct val="80000"/>
              </a:lnSpc>
              <a:buNone/>
            </a:pPr>
            <a:r>
              <a:rPr altLang="en-US" sz="2000" lang="ru-RU"/>
              <a:t>Seryozha received a medal for combat services, because he saved several soldiers. During the bombing, one of the shells hit the soldiers' shelter. Seryozha saw it and tried to get them out, but he was only 6 years old. So he called the other officers. Thanks to him, the soldiers were pulled out from under heavy logs. </a:t>
            </a:r>
          </a:p>
          <a:p>
            <a:pPr lvl="0">
              <a:lnSpc>
                <a:spcPct val="80000"/>
              </a:lnSpc>
              <a:buNone/>
            </a:pPr>
            <a:endParaRPr altLang="en-US" sz="2000" lang="en-US"/>
          </a:p>
          <a:p>
            <a:pPr lvl="0">
              <a:lnSpc>
                <a:spcPct val="80000"/>
              </a:lnSpc>
              <a:buNone/>
            </a:pPr>
            <a:r>
              <a:rPr altLang="en-US" sz="2000" lang="ru-RU"/>
              <a:t>Серёжа получил медаль за боевые заслуги, потому что спас несколько солдатов. Во время бомбежки один из снарядов попал на убежище солдат. Сережа увидел это и попытался вытащить их, но ему было всего лишь 6 лет. Поэтому он позвал других офицеров. Благодаря ему солдат вытащили из под тяжелых бревен. </a:t>
            </a:r>
          </a:p>
        </p:txBody>
      </p:sp>
      <p:pic>
        <p:nvPicPr>
          <p:cNvPr id="2097156" name="" descr=""/>
          <p:cNvPicPr>
            <a:picLocks/>
          </p:cNvPicPr>
          <p:nvPr/>
        </p:nvPicPr>
        <p:blipFill>
          <a:blip xmlns:r="http://schemas.openxmlformats.org/officeDocument/2006/relationships" r:embed="rId1"/>
          <a:srcRect l="0" t="0" r="0" b="0"/>
          <a:stretch>
            <a:fillRect/>
          </a:stretch>
        </p:blipFill>
        <p:spPr>
          <a:xfrm rot="0">
            <a:off x="4067175" y="476250"/>
            <a:ext cx="2403475" cy="3382962"/>
          </a:xfrm>
          <a:prstGeom prst="rect"/>
          <a:noFill/>
          <a:ln>
            <a:noFill/>
          </a:ln>
        </p:spPr>
      </p:pic>
      <p:pic>
        <p:nvPicPr>
          <p:cNvPr id="2097157" name="" descr=""/>
          <p:cNvPicPr>
            <a:picLocks/>
          </p:cNvPicPr>
          <p:nvPr/>
        </p:nvPicPr>
        <p:blipFill>
          <a:blip xmlns:r="http://schemas.openxmlformats.org/officeDocument/2006/relationships" r:embed="rId2"/>
          <a:srcRect l="0" t="0" r="0" b="0"/>
          <a:stretch>
            <a:fillRect/>
          </a:stretch>
        </p:blipFill>
        <p:spPr>
          <a:xfrm rot="0">
            <a:off x="6540500" y="2420937"/>
            <a:ext cx="2603500" cy="4041775"/>
          </a:xfrm>
          <a:prstGeom prst="rect"/>
          <a:noFill/>
          <a:ln>
            <a:noFill/>
          </a:ln>
        </p:spPr>
      </p:pic>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31" name=""/>
        <p:cNvGrpSpPr/>
        <p:nvPr/>
      </p:nvGrpSpPr>
      <p:grpSpPr>
        <a:xfrm rot="0">
          <a:off x="0" y="0"/>
          <a:ext cx="0" cy="0"/>
          <a:chOff x="0" y="0"/>
          <a:chExt cx="0" cy="0"/>
        </a:xfrm>
      </p:grpSpPr>
      <p:pic>
        <p:nvPicPr>
          <p:cNvPr id="2097158" name="" descr=""/>
          <p:cNvPicPr>
            <a:picLocks/>
          </p:cNvPicPr>
          <p:nvPr/>
        </p:nvPicPr>
        <p:blipFill>
          <a:blip xmlns:r="http://schemas.openxmlformats.org/officeDocument/2006/relationships" r:embed="rId1"/>
          <a:srcRect l="0" t="0" r="0" b="0"/>
          <a:stretch>
            <a:fillRect/>
          </a:stretch>
        </p:blipFill>
        <p:spPr>
          <a:xfrm rot="0">
            <a:off x="0" y="188912"/>
            <a:ext cx="4249737" cy="2900362"/>
          </a:xfrm>
          <a:prstGeom prst="rect"/>
          <a:noFill/>
          <a:ln>
            <a:noFill/>
          </a:ln>
        </p:spPr>
      </p:pic>
      <p:pic>
        <p:nvPicPr>
          <p:cNvPr id="2097159" name="" descr=""/>
          <p:cNvPicPr>
            <a:picLocks/>
          </p:cNvPicPr>
          <p:nvPr/>
        </p:nvPicPr>
        <p:blipFill>
          <a:blip xmlns:r="http://schemas.openxmlformats.org/officeDocument/2006/relationships" r:embed="rId2"/>
          <a:srcRect l="0" t="0" r="0" b="0"/>
          <a:stretch>
            <a:fillRect/>
          </a:stretch>
        </p:blipFill>
        <p:spPr>
          <a:xfrm rot="0">
            <a:off x="4319587" y="3213100"/>
            <a:ext cx="4824412" cy="3217862"/>
          </a:xfrm>
          <a:prstGeom prst="rect"/>
          <a:noFill/>
          <a:ln>
            <a:noFill/>
          </a:ln>
        </p:spPr>
      </p:pic>
      <p:sp>
        <p:nvSpPr>
          <p:cNvPr id="1048674" name=""/>
          <p:cNvSpPr txBox="1"/>
          <p:nvPr/>
        </p:nvSpPr>
        <p:spPr>
          <a:xfrm rot="0">
            <a:off x="376237" y="5100637"/>
            <a:ext cx="233679" cy="358141"/>
          </a:xfrm>
          <a:prstGeom prst="rect"/>
          <a:noFill/>
          <a:ln>
            <a:noFill/>
          </a:ln>
        </p:spPr>
        <p:txBody>
          <a:bodyPr bIns="45720" lIns="91440" rIns="91440" tIns="45720" vert="horz" wrap="none">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endParaRPr>
              <a:latin typeface="Tahoma" pitchFamily="34" charset="0"/>
            </a:endParaRPr>
          </a:p>
        </p:txBody>
      </p:sp>
      <p:sp>
        <p:nvSpPr>
          <p:cNvPr id="1048675" name=""/>
          <p:cNvSpPr txBox="1"/>
          <p:nvPr/>
        </p:nvSpPr>
        <p:spPr>
          <a:xfrm rot="0">
            <a:off x="4572000" y="476250"/>
            <a:ext cx="4103687" cy="2186941"/>
          </a:xfrm>
          <a:prstGeom prst="rect"/>
          <a:noFill/>
          <a:ln>
            <a:noFill/>
          </a:ln>
        </p:spPr>
        <p:txBody>
          <a:bodyPr anchor="t" bIns="45720" lIns="91440" rIns="91440" tIns="45720" vert="horz">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r>
              <a:rPr sz="2800" lang="en-US">
                <a:latin typeface="Tahoma" pitchFamily="34" charset="0"/>
              </a:rPr>
              <a:t>After the war, Seryozha was adopted by the regimental commander Mikhail Vorobiev, whom he saved his life </a:t>
            </a:r>
          </a:p>
        </p:txBody>
      </p:sp>
      <p:sp>
        <p:nvSpPr>
          <p:cNvPr id="1048676" name=""/>
          <p:cNvSpPr txBox="1"/>
          <p:nvPr/>
        </p:nvSpPr>
        <p:spPr>
          <a:xfrm rot="0">
            <a:off x="107950" y="3789362"/>
            <a:ext cx="4140200" cy="2186941"/>
          </a:xfrm>
          <a:prstGeom prst="rect"/>
          <a:noFill/>
          <a:ln>
            <a:noFill/>
          </a:ln>
        </p:spPr>
        <p:txBody>
          <a:bodyPr anchor="t" bIns="45720" lIns="91440" rIns="91440" tIns="45720" vert="horz">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r>
              <a:rPr sz="2800" lang="en-US">
                <a:latin typeface="Tahoma" pitchFamily="34" charset="0"/>
              </a:rPr>
              <a:t>После войны Сережу усыновил командир полка Михаил Воробьёв, которому он спас жизнь. </a:t>
            </a:r>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32" name=""/>
        <p:cNvGrpSpPr/>
        <p:nvPr/>
      </p:nvGrpSpPr>
      <p:grpSpPr>
        <a:xfrm rot="0">
          <a:off x="0" y="0"/>
          <a:ext cx="0" cy="0"/>
          <a:chOff x="0" y="0"/>
          <a:chExt cx="0" cy="0"/>
        </a:xfrm>
      </p:grpSpPr>
      <p:sp>
        <p:nvSpPr>
          <p:cNvPr id="1048677" name=""/>
          <p:cNvSpPr txBox="1"/>
          <p:nvPr/>
        </p:nvSpPr>
        <p:spPr>
          <a:xfrm rot="0">
            <a:off x="179387" y="476250"/>
            <a:ext cx="4465637" cy="2225041"/>
          </a:xfrm>
          <a:prstGeom prst="rect"/>
          <a:noFill/>
          <a:ln>
            <a:noFill/>
          </a:ln>
        </p:spPr>
        <p:txBody>
          <a:bodyPr anchor="t" bIns="45720" lIns="91440" rIns="91440" tIns="45720" vert="horz">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r>
              <a:rPr sz="3600" lang="en-US">
                <a:latin typeface="Tahoma" pitchFamily="34" charset="0"/>
              </a:rPr>
              <a:t>Sergei Aleshkov died at the age of 56 because of a heart attack </a:t>
            </a:r>
          </a:p>
        </p:txBody>
      </p:sp>
      <p:pic>
        <p:nvPicPr>
          <p:cNvPr id="2097160" name="" descr=""/>
          <p:cNvPicPr>
            <a:picLocks/>
          </p:cNvPicPr>
          <p:nvPr/>
        </p:nvPicPr>
        <p:blipFill>
          <a:blip xmlns:r="http://schemas.openxmlformats.org/officeDocument/2006/relationships" r:embed="rId1"/>
          <a:srcRect l="0" t="0" r="0" b="0"/>
          <a:stretch>
            <a:fillRect/>
          </a:stretch>
        </p:blipFill>
        <p:spPr>
          <a:xfrm rot="0">
            <a:off x="4857750" y="0"/>
            <a:ext cx="4286250" cy="6886575"/>
          </a:xfrm>
          <a:prstGeom prst="rect"/>
          <a:noFill/>
          <a:ln>
            <a:noFill/>
          </a:ln>
        </p:spPr>
      </p:pic>
      <p:sp>
        <p:nvSpPr>
          <p:cNvPr id="1048678" name=""/>
          <p:cNvSpPr txBox="1"/>
          <p:nvPr/>
        </p:nvSpPr>
        <p:spPr>
          <a:xfrm rot="0">
            <a:off x="179387" y="3573462"/>
            <a:ext cx="4651375" cy="2758441"/>
          </a:xfrm>
          <a:prstGeom prst="rect"/>
          <a:noFill/>
          <a:ln>
            <a:noFill/>
          </a:ln>
        </p:spPr>
        <p:txBody>
          <a:bodyPr anchor="t" bIns="45720" lIns="91440" rIns="91440" tIns="45720" vert="horz">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r>
              <a:rPr sz="3600" lang="en-US">
                <a:latin typeface="Tahoma" pitchFamily="34" charset="0"/>
              </a:rPr>
              <a:t>Серёжа Алешков умер в возраст 56 лет из-за сердечного приступа. </a:t>
            </a:r>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33" name=""/>
        <p:cNvGrpSpPr/>
        <p:nvPr/>
      </p:nvGrpSpPr>
      <p:grpSpPr>
        <a:xfrm rot="0">
          <a:off x="0" y="0"/>
          <a:ext cx="0" cy="0"/>
          <a:chOff x="0" y="0"/>
          <a:chExt cx="0" cy="0"/>
        </a:xfrm>
      </p:grpSpPr>
      <p:pic>
        <p:nvPicPr>
          <p:cNvPr id="2097161" name="" descr=""/>
          <p:cNvPicPr>
            <a:picLocks/>
          </p:cNvPicPr>
          <p:nvPr/>
        </p:nvPicPr>
        <p:blipFill>
          <a:blip xmlns:r="http://schemas.openxmlformats.org/officeDocument/2006/relationships" r:embed="rId1"/>
          <a:srcRect l="0" t="0" r="0" b="0"/>
          <a:stretch>
            <a:fillRect/>
          </a:stretch>
        </p:blipFill>
        <p:spPr>
          <a:xfrm rot="0">
            <a:off x="4140200" y="0"/>
            <a:ext cx="5003800" cy="3629025"/>
          </a:xfrm>
          <a:prstGeom prst="rect"/>
          <a:noFill/>
          <a:ln>
            <a:noFill/>
          </a:ln>
        </p:spPr>
      </p:pic>
      <p:pic>
        <p:nvPicPr>
          <p:cNvPr id="2097162" name="" descr=""/>
          <p:cNvPicPr>
            <a:picLocks/>
          </p:cNvPicPr>
          <p:nvPr/>
        </p:nvPicPr>
        <p:blipFill>
          <a:blip xmlns:r="http://schemas.openxmlformats.org/officeDocument/2006/relationships" r:embed="rId2"/>
          <a:srcRect l="0" t="0" r="0" b="0"/>
          <a:stretch>
            <a:fillRect/>
          </a:stretch>
        </p:blipFill>
        <p:spPr>
          <a:xfrm rot="0">
            <a:off x="0" y="3343275"/>
            <a:ext cx="4968875" cy="3514725"/>
          </a:xfrm>
          <a:prstGeom prst="rect"/>
          <a:noFill/>
          <a:ln>
            <a:noFill/>
          </a:ln>
        </p:spPr>
      </p:pic>
      <p:sp>
        <p:nvSpPr>
          <p:cNvPr id="1048679" name=""/>
          <p:cNvSpPr/>
          <p:nvPr/>
        </p:nvSpPr>
        <p:spPr>
          <a:xfrm rot="0">
            <a:off x="395287" y="1455737"/>
            <a:ext cx="3240087" cy="427037"/>
          </a:xfrm>
          <a:prstGeom prst="rect"/>
          <a:noFill/>
          <a:ln>
            <a:noFill/>
          </a:ln>
        </p:spPr>
        <p:txBody>
          <a:bodyPr anchor="ctr" bIns="45720" lIns="91440" rIns="91440" tIns="45720" vert="horz">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r>
              <a:rPr sz="2200" lang="en-US">
                <a:latin typeface="Tahoma" pitchFamily="34" charset="0"/>
              </a:rPr>
              <a:t>The Immortal Regiment:</a:t>
            </a:r>
          </a:p>
        </p:txBody>
      </p:sp>
      <p:sp>
        <p:nvSpPr>
          <p:cNvPr id="1048680" name=""/>
          <p:cNvSpPr txBox="1"/>
          <p:nvPr/>
        </p:nvSpPr>
        <p:spPr>
          <a:xfrm rot="0">
            <a:off x="5011737" y="4941887"/>
            <a:ext cx="4069081" cy="408941"/>
          </a:xfrm>
          <a:prstGeom prst="rect"/>
          <a:noFill/>
          <a:ln>
            <a:noFill/>
          </a:ln>
        </p:spPr>
        <p:txBody>
          <a:bodyPr bIns="45720" lIns="91440" rIns="91440" tIns="45720" vert="horz" wrap="none">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ea typeface="Arial" pitchFamily="0" charset="0"/>
                <a:sym typeface="Arial" pitchFamily="0" charset="0"/>
              </a:defRPr>
            </a:lvl5pPr>
          </a:lstStyle>
          <a:p>
            <a:pPr lvl="0"/>
            <a:r>
              <a:rPr sz="2200" lang="en-US">
                <a:latin typeface="Tahoma" pitchFamily="34" charset="0"/>
              </a:rPr>
              <a:t>the pride and memory of Russia</a:t>
            </a:r>
          </a:p>
        </p:txBody>
      </p:sp>
    </p:spTree>
  </p:cSld>
  <p:clrMapOvr>
    <a:masterClrMapping/>
  </p:clrMapOvr>
  <p:timing/>
</p:sld>
</file>

<file path=ppt/theme/theme1.xml><?xml version="1.0" encoding="utf-8"?>
<a:theme xmlns:a="http://schemas.openxmlformats.org/drawingml/2006/main" name="Office 主题">
  <a:themeElements>
    <a:clrScheme name="Default Color Scheme">
      <a:dk1>
        <a:srgbClr val="FFFFFF"/>
      </a:dk1>
      <a:lt1>
        <a:srgbClr val="996600"/>
      </a:lt1>
      <a:dk2>
        <a:srgbClr val="663300"/>
      </a:dk2>
      <a:lt2>
        <a:srgbClr val="DBBD71"/>
      </a:lt2>
      <a:accent1>
        <a:srgbClr val="F8A500"/>
      </a:accent1>
      <a:accent2>
        <a:srgbClr val="808000"/>
      </a:accent2>
      <a:accent3>
        <a:srgbClr val="CAB9AA"/>
      </a:accent3>
      <a:accent4>
        <a:srgbClr val="DCDCDC"/>
      </a:accent4>
      <a:accent5>
        <a:srgbClr val="FBCFAA"/>
      </a:accent5>
      <a:accent6>
        <a:srgbClr val="727200"/>
      </a:accent6>
      <a:hlink>
        <a:srgbClr val="FFCC66"/>
      </a:hlink>
      <a:folHlink>
        <a:srgbClr val="CCA5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FFFFFF"/>
        </a:dk1>
        <a:lt1>
          <a:srgbClr val="996600"/>
        </a:lt1>
        <a:dk2>
          <a:srgbClr val="663300"/>
        </a:dk2>
        <a:lt2>
          <a:srgbClr val="DBBD71"/>
        </a:lt2>
        <a:accent1>
          <a:srgbClr val="F8A500"/>
        </a:accent1>
        <a:accent2>
          <a:srgbClr val="808000"/>
        </a:accent2>
        <a:accent3>
          <a:srgbClr val="CAB9AA"/>
        </a:accent3>
        <a:accent4>
          <a:srgbClr val="DCDCDC"/>
        </a:accent4>
        <a:accent5>
          <a:srgbClr val="FBCFAA"/>
        </a:accent5>
        <a:accent6>
          <a:srgbClr val="727200"/>
        </a:accent6>
        <a:hlink>
          <a:srgbClr val="FFCC66"/>
        </a:hlink>
        <a:folHlink>
          <a:srgbClr val="CCA500"/>
        </a:folHlink>
      </a:clrScheme>
    </a:extraClrScheme>
    <a:extraClrScheme>
      <a:clrScheme name="Default Color Scheme 2">
        <a:dk1>
          <a:srgbClr val="FFFFFF"/>
        </a:dk1>
        <a:lt1>
          <a:srgbClr val="800000"/>
        </a:lt1>
        <a:dk2>
          <a:srgbClr val="660000"/>
        </a:dk2>
        <a:lt2>
          <a:srgbClr val="FFFFCC"/>
        </a:lt2>
        <a:accent1>
          <a:srgbClr val="CC6600"/>
        </a:accent1>
        <a:accent2>
          <a:srgbClr val="BE7960"/>
        </a:accent2>
        <a:accent3>
          <a:srgbClr val="C1AAAA"/>
        </a:accent3>
        <a:accent4>
          <a:srgbClr val="DCDCDC"/>
        </a:accent4>
        <a:accent5>
          <a:srgbClr val="E2B9AA"/>
        </a:accent5>
        <a:accent6>
          <a:srgbClr val="AA6C55"/>
        </a:accent6>
        <a:hlink>
          <a:srgbClr val="FFFF99"/>
        </a:hlink>
        <a:folHlink>
          <a:srgbClr val="E5B325"/>
        </a:folHlink>
      </a:clrScheme>
    </a:extraClrScheme>
    <a:extraClrScheme>
      <a:clrScheme name="Default Color Scheme 3">
        <a:dk1>
          <a:srgbClr val="FFFFFF"/>
        </a:dk1>
        <a:lt1>
          <a:srgbClr val="4D6A2A"/>
        </a:lt1>
        <a:dk2>
          <a:srgbClr val="003300"/>
        </a:dk2>
        <a:lt2>
          <a:srgbClr val="CCFF99"/>
        </a:lt2>
        <a:accent1>
          <a:srgbClr val="2EB62E"/>
        </a:accent1>
        <a:accent2>
          <a:srgbClr val="527C3A"/>
        </a:accent2>
        <a:accent3>
          <a:srgbClr val="B2BAAC"/>
        </a:accent3>
        <a:accent4>
          <a:srgbClr val="DCDCDC"/>
        </a:accent4>
        <a:accent5>
          <a:srgbClr val="ACD7AC"/>
        </a:accent5>
        <a:accent6>
          <a:srgbClr val="496F33"/>
        </a:accent6>
        <a:hlink>
          <a:srgbClr val="DDD800"/>
        </a:hlink>
        <a:folHlink>
          <a:srgbClr val="009999"/>
        </a:folHlink>
      </a:clrScheme>
    </a:extraClrScheme>
    <a:extraClrScheme>
      <a:clrScheme name="Default Color Scheme 4">
        <a:dk1>
          <a:srgbClr val="FFFFFF"/>
        </a:dk1>
        <a:lt1>
          <a:srgbClr val="00716E"/>
        </a:lt1>
        <a:dk2>
          <a:srgbClr val="005A58"/>
        </a:dk2>
        <a:lt2>
          <a:srgbClr val="FFFF99"/>
        </a:lt2>
        <a:accent1>
          <a:srgbClr val="2DB3B0"/>
        </a:accent1>
        <a:accent2>
          <a:srgbClr val="6D6FC7"/>
        </a:accent2>
        <a:accent3>
          <a:srgbClr val="AABCBB"/>
        </a:accent3>
        <a:accent4>
          <a:srgbClr val="DCDCDC"/>
        </a:accent4>
        <a:accent5>
          <a:srgbClr val="ACD5D4"/>
        </a:accent5>
        <a:accent6>
          <a:srgbClr val="6163B2"/>
        </a:accent6>
        <a:hlink>
          <a:srgbClr val="00FFFF"/>
        </a:hlink>
        <a:folHlink>
          <a:srgbClr val="00FF00"/>
        </a:folHlink>
      </a:clrScheme>
    </a:extraClrScheme>
    <a:extraClrScheme>
      <a:clrScheme name="Default Color Scheme 5">
        <a:dk1>
          <a:srgbClr val="FFFFFF"/>
        </a:dk1>
        <a:lt1>
          <a:srgbClr val="2B5481"/>
        </a:lt1>
        <a:dk2>
          <a:srgbClr val="003366"/>
        </a:dk2>
        <a:lt2>
          <a:srgbClr val="E5FFFF"/>
        </a:lt2>
        <a:accent1>
          <a:srgbClr val="336699"/>
        </a:accent1>
        <a:accent2>
          <a:srgbClr val="00B000"/>
        </a:accent2>
        <a:accent3>
          <a:srgbClr val="ACB4C1"/>
        </a:accent3>
        <a:accent4>
          <a:srgbClr val="DCDCDC"/>
        </a:accent4>
        <a:accent5>
          <a:srgbClr val="ADB9CA"/>
        </a:accent5>
        <a:accent6>
          <a:srgbClr val="009D00"/>
        </a:accent6>
        <a:hlink>
          <a:srgbClr val="00CCFF"/>
        </a:hlink>
        <a:folHlink>
          <a:srgbClr val="B5FFFB"/>
        </a:folHlink>
      </a:clrScheme>
    </a:extraClrScheme>
    <a:extraClrScheme>
      <a:clrScheme name="Default Color Scheme 6">
        <a:dk1>
          <a:srgbClr val="FFFFFF"/>
        </a:dk1>
        <a:lt1>
          <a:srgbClr val="656151"/>
        </a:lt1>
        <a:dk2>
          <a:srgbClr val="2F2D25"/>
        </a:dk2>
        <a:lt2>
          <a:srgbClr val="FFFFCC"/>
        </a:lt2>
        <a:accent1>
          <a:srgbClr val="818173"/>
        </a:accent1>
        <a:accent2>
          <a:srgbClr val="809EA8"/>
        </a:accent2>
        <a:accent3>
          <a:srgbClr val="B8B7B3"/>
        </a:accent3>
        <a:accent4>
          <a:srgbClr val="DCDCDC"/>
        </a:accent4>
        <a:accent5>
          <a:srgbClr val="C1C1BD"/>
        </a:accent5>
        <a:accent6>
          <a:srgbClr val="728D96"/>
        </a:accent6>
        <a:hlink>
          <a:srgbClr val="E2C86A"/>
        </a:hlink>
        <a:folHlink>
          <a:srgbClr val="B7B6A3"/>
        </a:folHlink>
      </a:clrScheme>
    </a:extraClrScheme>
    <a:extraClrScheme>
      <a:clrScheme name="Default Color Scheme 7">
        <a:dk1>
          <a:srgbClr val="FFFFFF"/>
        </a:dk1>
        <a:lt1>
          <a:srgbClr val="C8C6A2"/>
        </a:lt1>
        <a:dk2>
          <a:srgbClr val="B4AF80"/>
        </a:dk2>
        <a:lt2>
          <a:srgbClr val="827F4C"/>
        </a:lt2>
        <a:accent1>
          <a:srgbClr val="7C784E"/>
        </a:accent1>
        <a:accent2>
          <a:srgbClr val="A2A4AC"/>
        </a:accent2>
        <a:accent3>
          <a:srgbClr val="E0DFCE"/>
        </a:accent3>
        <a:accent4>
          <a:srgbClr val="DCDCDC"/>
        </a:accent4>
        <a:accent5>
          <a:srgbClr val="BFBEB3"/>
        </a:accent5>
        <a:accent6>
          <a:srgbClr val="91939A"/>
        </a:accent6>
        <a:hlink>
          <a:srgbClr val="33CCCC"/>
        </a:hlink>
        <a:folHlink>
          <a:srgbClr val="009999"/>
        </a:folHlink>
      </a:clrScheme>
    </a:extraClrScheme>
    <a:extraClrScheme>
      <a:clrScheme name="Default Color Scheme 8">
        <a:dk1>
          <a:srgbClr val="000000"/>
        </a:dk1>
        <a:lt1>
          <a:srgbClr val="DDDDDD"/>
        </a:lt1>
        <a:dk2>
          <a:srgbClr val="B8B7D1"/>
        </a:dk2>
        <a:lt2>
          <a:srgbClr val="000000"/>
        </a:lt2>
        <a:accent1>
          <a:srgbClr val="F1F0F4"/>
        </a:accent1>
        <a:accent2>
          <a:srgbClr val="C1BCFC"/>
        </a:accent2>
        <a:accent3>
          <a:srgbClr val="EBEBEB"/>
        </a:accent3>
        <a:accent4>
          <a:srgbClr val="000000"/>
        </a:accent4>
        <a:accent5>
          <a:srgbClr val="F7F6F8"/>
        </a:accent5>
        <a:accent6>
          <a:srgbClr val="ADA8E2"/>
        </a:accent6>
        <a:hlink>
          <a:srgbClr val="5454C6"/>
        </a:hlink>
        <a:folHlink>
          <a:srgbClr val="6A6F86"/>
        </a:folHlink>
      </a:clrScheme>
    </a:extraClrScheme>
    <a:extraClrScheme>
      <a:clrScheme name="Default Color Scheme 9">
        <a:dk1>
          <a:srgbClr val="000000"/>
        </a:dk1>
        <a:lt1>
          <a:srgbClr val="FFFFFF"/>
        </a:lt1>
        <a:dk2>
          <a:srgbClr val="CBCBCB"/>
        </a:dk2>
        <a:lt2>
          <a:srgbClr val="00A29E"/>
        </a:lt2>
        <a:accent1>
          <a:srgbClr val="E5E5FF"/>
        </a:accent1>
        <a:accent2>
          <a:srgbClr val="79CD6B"/>
        </a:accent2>
        <a:accent3>
          <a:srgbClr val="FFFFFF"/>
        </a:accent3>
        <a:accent4>
          <a:srgbClr val="000000"/>
        </a:accent4>
        <a:accent5>
          <a:srgbClr val="EFEFFF"/>
        </a:accent5>
        <a:accent6>
          <a:srgbClr val="6CB85F"/>
        </a:accent6>
        <a:hlink>
          <a:srgbClr val="4477DE"/>
        </a:hlink>
        <a:folHlink>
          <a:srgbClr val="65498F"/>
        </a:folHlink>
      </a:clrScheme>
    </a:extraClrScheme>
  </a:extraClrSchemeLst>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Override1.xml><?xml version="1.0" encoding="utf-8"?>
<a:themeOverride xmlns:a="http://schemas.openxmlformats.org/drawingml/2006/main">
  <a:clrScheme name="">
    <a:dk1>
      <a:srgbClr val="FFFFFF"/>
    </a:dk1>
    <a:lt1>
      <a:srgbClr val="996600"/>
    </a:lt1>
    <a:dk2>
      <a:srgbClr val="663300"/>
    </a:dk2>
    <a:lt2>
      <a:srgbClr val="DBBD71"/>
    </a:lt2>
    <a:accent1>
      <a:srgbClr val="F8A500"/>
    </a:accent1>
    <a:accent2>
      <a:srgbClr val="808000"/>
    </a:accent2>
    <a:accent3>
      <a:srgbClr val="CAB9AA"/>
    </a:accent3>
    <a:accent4>
      <a:srgbClr val="DCDCDC"/>
    </a:accent4>
    <a:accent5>
      <a:srgbClr val="FBCFAA"/>
    </a:accent5>
    <a:accent6>
      <a:srgbClr val="727200"/>
    </a:accent6>
    <a:hlink>
      <a:srgbClr val="FFCC66"/>
    </a:hlink>
    <a:folHlink>
      <a:srgbClr val="CCA500"/>
    </a:folHlink>
  </a:clrScheme>
</a:themeOverrid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title>Sergey Aleshkov</dc:title>
  <dc:creator>Катерина</dc:creator>
  <cp:lastModifiedBy>Катерина</cp:lastModifiedBy>
  <dcterms:created xsi:type="dcterms:W3CDTF">2020-04-29T16:08:45Z</dcterms:created>
  <dcterms:modified xsi:type="dcterms:W3CDTF">2020-04-30T10:36:11Z</dcterms:modified>
</cp:coreProperties>
</file>