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a Sybacheva" userId="7bee525f007b474b" providerId="LiveId" clId="{ACA8D219-D404-4A6F-BFB8-AA82709A0678}"/>
    <pc:docChg chg="undo custSel addSld modSld sldOrd">
      <pc:chgData name="Daria Sybacheva" userId="7bee525f007b474b" providerId="LiveId" clId="{ACA8D219-D404-4A6F-BFB8-AA82709A0678}" dt="2020-05-05T13:14:30.807" v="481" actId="1076"/>
      <pc:docMkLst>
        <pc:docMk/>
      </pc:docMkLst>
      <pc:sldChg chg="modAnim">
        <pc:chgData name="Daria Sybacheva" userId="7bee525f007b474b" providerId="LiveId" clId="{ACA8D219-D404-4A6F-BFB8-AA82709A0678}" dt="2020-05-04T11:56:38.372" v="3"/>
        <pc:sldMkLst>
          <pc:docMk/>
          <pc:sldMk cId="2955818290" sldId="256"/>
        </pc:sldMkLst>
      </pc:sldChg>
      <pc:sldChg chg="modSp mod modAnim">
        <pc:chgData name="Daria Sybacheva" userId="7bee525f007b474b" providerId="LiveId" clId="{ACA8D219-D404-4A6F-BFB8-AA82709A0678}" dt="2020-05-04T11:57:27.564" v="12"/>
        <pc:sldMkLst>
          <pc:docMk/>
          <pc:sldMk cId="1193997979" sldId="257"/>
        </pc:sldMkLst>
        <pc:spChg chg="mod">
          <ac:chgData name="Daria Sybacheva" userId="7bee525f007b474b" providerId="LiveId" clId="{ACA8D219-D404-4A6F-BFB8-AA82709A0678}" dt="2020-05-04T11:56:54.588" v="6" actId="14100"/>
          <ac:spMkLst>
            <pc:docMk/>
            <pc:sldMk cId="1193997979" sldId="257"/>
            <ac:spMk id="9" creationId="{4BE3E48E-DF22-446C-A353-29051012625D}"/>
          </ac:spMkLst>
        </pc:spChg>
        <pc:picChg chg="mod">
          <ac:chgData name="Daria Sybacheva" userId="7bee525f007b474b" providerId="LiveId" clId="{ACA8D219-D404-4A6F-BFB8-AA82709A0678}" dt="2020-05-04T11:57:09.644" v="9" actId="1076"/>
          <ac:picMkLst>
            <pc:docMk/>
            <pc:sldMk cId="1193997979" sldId="257"/>
            <ac:picMk id="11" creationId="{AC0F261D-063A-468F-AE7F-BB4D1A8F8AF4}"/>
          </ac:picMkLst>
        </pc:picChg>
      </pc:sldChg>
      <pc:sldChg chg="modSp mod modAnim">
        <pc:chgData name="Daria Sybacheva" userId="7bee525f007b474b" providerId="LiveId" clId="{ACA8D219-D404-4A6F-BFB8-AA82709A0678}" dt="2020-05-04T11:57:54.725" v="19"/>
        <pc:sldMkLst>
          <pc:docMk/>
          <pc:sldMk cId="3257963817" sldId="258"/>
        </pc:sldMkLst>
        <pc:picChg chg="mod">
          <ac:chgData name="Daria Sybacheva" userId="7bee525f007b474b" providerId="LiveId" clId="{ACA8D219-D404-4A6F-BFB8-AA82709A0678}" dt="2020-05-04T11:57:39.295" v="16" actId="1076"/>
          <ac:picMkLst>
            <pc:docMk/>
            <pc:sldMk cId="3257963817" sldId="258"/>
            <ac:picMk id="8" creationId="{8440C53D-B0A0-481E-8558-18C170BFEB48}"/>
          </ac:picMkLst>
        </pc:picChg>
        <pc:picChg chg="mod">
          <ac:chgData name="Daria Sybacheva" userId="7bee525f007b474b" providerId="LiveId" clId="{ACA8D219-D404-4A6F-BFB8-AA82709A0678}" dt="2020-05-04T11:57:35.864" v="14" actId="1076"/>
          <ac:picMkLst>
            <pc:docMk/>
            <pc:sldMk cId="3257963817" sldId="258"/>
            <ac:picMk id="9" creationId="{AD4A23C1-702F-4751-81D8-1D4B2A48D96F}"/>
          </ac:picMkLst>
        </pc:picChg>
      </pc:sldChg>
      <pc:sldChg chg="addSp modSp mod modAnim">
        <pc:chgData name="Daria Sybacheva" userId="7bee525f007b474b" providerId="LiveId" clId="{ACA8D219-D404-4A6F-BFB8-AA82709A0678}" dt="2020-05-04T12:01:04.292" v="50"/>
        <pc:sldMkLst>
          <pc:docMk/>
          <pc:sldMk cId="267177114" sldId="259"/>
        </pc:sldMkLst>
        <pc:spChg chg="mod">
          <ac:chgData name="Daria Sybacheva" userId="7bee525f007b474b" providerId="LiveId" clId="{ACA8D219-D404-4A6F-BFB8-AA82709A0678}" dt="2020-05-04T11:59:51.828" v="39" actId="14100"/>
          <ac:spMkLst>
            <pc:docMk/>
            <pc:sldMk cId="267177114" sldId="259"/>
            <ac:spMk id="2" creationId="{13320EC1-7F0B-4914-A253-032E37297F30}"/>
          </ac:spMkLst>
        </pc:spChg>
        <pc:spChg chg="add mod">
          <ac:chgData name="Daria Sybacheva" userId="7bee525f007b474b" providerId="LiveId" clId="{ACA8D219-D404-4A6F-BFB8-AA82709A0678}" dt="2020-05-04T12:00:29.861" v="44" actId="14100"/>
          <ac:spMkLst>
            <pc:docMk/>
            <pc:sldMk cId="267177114" sldId="259"/>
            <ac:spMk id="5" creationId="{F714298E-2AC2-4CCA-95F5-C8D4A1EE2855}"/>
          </ac:spMkLst>
        </pc:spChg>
        <pc:picChg chg="mod">
          <ac:chgData name="Daria Sybacheva" userId="7bee525f007b474b" providerId="LiveId" clId="{ACA8D219-D404-4A6F-BFB8-AA82709A0678}" dt="2020-05-04T11:58:46.780" v="30" actId="14100"/>
          <ac:picMkLst>
            <pc:docMk/>
            <pc:sldMk cId="267177114" sldId="259"/>
            <ac:picMk id="4" creationId="{1B04C386-EE18-404A-88F5-294D4BD8AC24}"/>
          </ac:picMkLst>
        </pc:picChg>
      </pc:sldChg>
      <pc:sldChg chg="addSp modSp mod modAnim">
        <pc:chgData name="Daria Sybacheva" userId="7bee525f007b474b" providerId="LiveId" clId="{ACA8D219-D404-4A6F-BFB8-AA82709A0678}" dt="2020-05-05T13:14:30.807" v="481" actId="1076"/>
        <pc:sldMkLst>
          <pc:docMk/>
          <pc:sldMk cId="2959610634" sldId="260"/>
        </pc:sldMkLst>
        <pc:spChg chg="mod">
          <ac:chgData name="Daria Sybacheva" userId="7bee525f007b474b" providerId="LiveId" clId="{ACA8D219-D404-4A6F-BFB8-AA82709A0678}" dt="2020-05-05T13:11:35.281" v="446" actId="20577"/>
          <ac:spMkLst>
            <pc:docMk/>
            <pc:sldMk cId="2959610634" sldId="260"/>
            <ac:spMk id="2" creationId="{56728957-BC4F-4400-8C20-5A0F772E2D9A}"/>
          </ac:spMkLst>
        </pc:spChg>
        <pc:spChg chg="mod">
          <ac:chgData name="Daria Sybacheva" userId="7bee525f007b474b" providerId="LiveId" clId="{ACA8D219-D404-4A6F-BFB8-AA82709A0678}" dt="2020-05-05T13:12:15.475" v="456" actId="20577"/>
          <ac:spMkLst>
            <pc:docMk/>
            <pc:sldMk cId="2959610634" sldId="260"/>
            <ac:spMk id="3" creationId="{6D702877-A4CE-4D2A-B1CA-BCF64867B18A}"/>
          </ac:spMkLst>
        </pc:spChg>
        <pc:spChg chg="mod">
          <ac:chgData name="Daria Sybacheva" userId="7bee525f007b474b" providerId="LiveId" clId="{ACA8D219-D404-4A6F-BFB8-AA82709A0678}" dt="2020-05-05T13:01:43.380" v="409"/>
          <ac:spMkLst>
            <pc:docMk/>
            <pc:sldMk cId="2959610634" sldId="260"/>
            <ac:spMk id="7" creationId="{3931A774-D822-4A2E-8D06-8BCF6C23F815}"/>
          </ac:spMkLst>
        </pc:spChg>
        <pc:picChg chg="mod">
          <ac:chgData name="Daria Sybacheva" userId="7bee525f007b474b" providerId="LiveId" clId="{ACA8D219-D404-4A6F-BFB8-AA82709A0678}" dt="2020-05-05T13:01:02.273" v="398" actId="1076"/>
          <ac:picMkLst>
            <pc:docMk/>
            <pc:sldMk cId="2959610634" sldId="260"/>
            <ac:picMk id="4" creationId="{1B53DDBB-28EB-4A8D-B9DD-9B851E162C89}"/>
          </ac:picMkLst>
        </pc:picChg>
        <pc:picChg chg="add mod">
          <ac:chgData name="Daria Sybacheva" userId="7bee525f007b474b" providerId="LiveId" clId="{ACA8D219-D404-4A6F-BFB8-AA82709A0678}" dt="2020-05-05T13:14:30.807" v="481" actId="1076"/>
          <ac:picMkLst>
            <pc:docMk/>
            <pc:sldMk cId="2959610634" sldId="260"/>
            <ac:picMk id="5" creationId="{BEB699BF-9F4B-4EA9-B7B4-FFB133E80062}"/>
          </ac:picMkLst>
        </pc:picChg>
        <pc:picChg chg="mod">
          <ac:chgData name="Daria Sybacheva" userId="7bee525f007b474b" providerId="LiveId" clId="{ACA8D219-D404-4A6F-BFB8-AA82709A0678}" dt="2020-05-05T12:59:09.857" v="371" actId="14100"/>
          <ac:picMkLst>
            <pc:docMk/>
            <pc:sldMk cId="2959610634" sldId="260"/>
            <ac:picMk id="6" creationId="{9A98B51A-3EC2-4920-9395-5601D05EA2F5}"/>
          </ac:picMkLst>
        </pc:picChg>
      </pc:sldChg>
      <pc:sldChg chg="modSp mod modAnim">
        <pc:chgData name="Daria Sybacheva" userId="7bee525f007b474b" providerId="LiveId" clId="{ACA8D219-D404-4A6F-BFB8-AA82709A0678}" dt="2020-05-04T12:01:37.624" v="59"/>
        <pc:sldMkLst>
          <pc:docMk/>
          <pc:sldMk cId="35983993" sldId="261"/>
        </pc:sldMkLst>
        <pc:picChg chg="mod">
          <ac:chgData name="Daria Sybacheva" userId="7bee525f007b474b" providerId="LiveId" clId="{ACA8D219-D404-4A6F-BFB8-AA82709A0678}" dt="2020-05-04T12:01:36.649" v="58" actId="1076"/>
          <ac:picMkLst>
            <pc:docMk/>
            <pc:sldMk cId="35983993" sldId="261"/>
            <ac:picMk id="6" creationId="{5E07746F-E1C0-4F2E-8BD0-40676D7FF471}"/>
          </ac:picMkLst>
        </pc:picChg>
      </pc:sldChg>
      <pc:sldChg chg="addSp delSp modSp new mod modAnim">
        <pc:chgData name="Daria Sybacheva" userId="7bee525f007b474b" providerId="LiveId" clId="{ACA8D219-D404-4A6F-BFB8-AA82709A0678}" dt="2020-05-05T13:13:26.740" v="469"/>
        <pc:sldMkLst>
          <pc:docMk/>
          <pc:sldMk cId="480966333" sldId="262"/>
        </pc:sldMkLst>
        <pc:spChg chg="del">
          <ac:chgData name="Daria Sybacheva" userId="7bee525f007b474b" providerId="LiveId" clId="{ACA8D219-D404-4A6F-BFB8-AA82709A0678}" dt="2020-05-05T12:33:46.852" v="61"/>
          <ac:spMkLst>
            <pc:docMk/>
            <pc:sldMk cId="480966333" sldId="262"/>
            <ac:spMk id="2" creationId="{F5A39316-C0D0-4AD0-8F76-10597F69B0C8}"/>
          </ac:spMkLst>
        </pc:spChg>
        <pc:spChg chg="del">
          <ac:chgData name="Daria Sybacheva" userId="7bee525f007b474b" providerId="LiveId" clId="{ACA8D219-D404-4A6F-BFB8-AA82709A0678}" dt="2020-05-05T12:33:46.852" v="61"/>
          <ac:spMkLst>
            <pc:docMk/>
            <pc:sldMk cId="480966333" sldId="262"/>
            <ac:spMk id="3" creationId="{32B10CD8-3EE0-4DDD-9118-D0F5134C9DE9}"/>
          </ac:spMkLst>
        </pc:spChg>
        <pc:spChg chg="add mod">
          <ac:chgData name="Daria Sybacheva" userId="7bee525f007b474b" providerId="LiveId" clId="{ACA8D219-D404-4A6F-BFB8-AA82709A0678}" dt="2020-05-05T12:44:39.561" v="210" actId="14100"/>
          <ac:spMkLst>
            <pc:docMk/>
            <pc:sldMk cId="480966333" sldId="262"/>
            <ac:spMk id="4" creationId="{61B66DB1-C7D2-4C8C-A5D1-2C5E9C822072}"/>
          </ac:spMkLst>
        </pc:spChg>
        <pc:spChg chg="add mod">
          <ac:chgData name="Daria Sybacheva" userId="7bee525f007b474b" providerId="LiveId" clId="{ACA8D219-D404-4A6F-BFB8-AA82709A0678}" dt="2020-05-05T12:45:16.451" v="216" actId="255"/>
          <ac:spMkLst>
            <pc:docMk/>
            <pc:sldMk cId="480966333" sldId="262"/>
            <ac:spMk id="5" creationId="{680281DA-9B2A-4973-A704-65C9CFC93A64}"/>
          </ac:spMkLst>
        </pc:spChg>
        <pc:spChg chg="add del mod">
          <ac:chgData name="Daria Sybacheva" userId="7bee525f007b474b" providerId="LiveId" clId="{ACA8D219-D404-4A6F-BFB8-AA82709A0678}" dt="2020-05-05T12:38:20.971" v="114" actId="21"/>
          <ac:spMkLst>
            <pc:docMk/>
            <pc:sldMk cId="480966333" sldId="262"/>
            <ac:spMk id="6" creationId="{E7B70535-8449-4D3A-9F22-0F4E5C7DA43E}"/>
          </ac:spMkLst>
        </pc:spChg>
        <pc:spChg chg="add mod">
          <ac:chgData name="Daria Sybacheva" userId="7bee525f007b474b" providerId="LiveId" clId="{ACA8D219-D404-4A6F-BFB8-AA82709A0678}" dt="2020-05-05T12:45:56.129" v="228" actId="14100"/>
          <ac:spMkLst>
            <pc:docMk/>
            <pc:sldMk cId="480966333" sldId="262"/>
            <ac:spMk id="7" creationId="{2F856211-AC9A-4DE7-9E9F-FB3235F608EB}"/>
          </ac:spMkLst>
        </pc:spChg>
        <pc:picChg chg="add mod">
          <ac:chgData name="Daria Sybacheva" userId="7bee525f007b474b" providerId="LiveId" clId="{ACA8D219-D404-4A6F-BFB8-AA82709A0678}" dt="2020-05-05T12:46:04.313" v="230" actId="14100"/>
          <ac:picMkLst>
            <pc:docMk/>
            <pc:sldMk cId="480966333" sldId="262"/>
            <ac:picMk id="8" creationId="{0C447365-7784-4FE1-8292-4F4132DFD2FC}"/>
          </ac:picMkLst>
        </pc:picChg>
      </pc:sldChg>
      <pc:sldChg chg="addSp modSp new mod ord modAnim">
        <pc:chgData name="Daria Sybacheva" userId="7bee525f007b474b" providerId="LiveId" clId="{ACA8D219-D404-4A6F-BFB8-AA82709A0678}" dt="2020-05-05T13:14:16.891" v="479"/>
        <pc:sldMkLst>
          <pc:docMk/>
          <pc:sldMk cId="3885497527" sldId="263"/>
        </pc:sldMkLst>
        <pc:spChg chg="mod">
          <ac:chgData name="Daria Sybacheva" userId="7bee525f007b474b" providerId="LiveId" clId="{ACA8D219-D404-4A6F-BFB8-AA82709A0678}" dt="2020-05-05T12:55:54.582" v="338" actId="255"/>
          <ac:spMkLst>
            <pc:docMk/>
            <pc:sldMk cId="3885497527" sldId="263"/>
            <ac:spMk id="2" creationId="{85D6E662-C2AF-4CE3-BBE1-B584F10E2CC6}"/>
          </ac:spMkLst>
        </pc:spChg>
        <pc:spChg chg="mod">
          <ac:chgData name="Daria Sybacheva" userId="7bee525f007b474b" providerId="LiveId" clId="{ACA8D219-D404-4A6F-BFB8-AA82709A0678}" dt="2020-05-05T12:58:25.865" v="364" actId="1076"/>
          <ac:spMkLst>
            <pc:docMk/>
            <pc:sldMk cId="3885497527" sldId="263"/>
            <ac:spMk id="3" creationId="{EA998611-9CD0-4145-97F0-B7EB58E41E72}"/>
          </ac:spMkLst>
        </pc:spChg>
        <pc:spChg chg="add mod">
          <ac:chgData name="Daria Sybacheva" userId="7bee525f007b474b" providerId="LiveId" clId="{ACA8D219-D404-4A6F-BFB8-AA82709A0678}" dt="2020-05-05T12:56:53.196" v="353" actId="14100"/>
          <ac:spMkLst>
            <pc:docMk/>
            <pc:sldMk cId="3885497527" sldId="263"/>
            <ac:spMk id="4" creationId="{3468CA40-87A4-4F21-8142-3BAB09896EE8}"/>
          </ac:spMkLst>
        </pc:spChg>
        <pc:picChg chg="add mod">
          <ac:chgData name="Daria Sybacheva" userId="7bee525f007b474b" providerId="LiveId" clId="{ACA8D219-D404-4A6F-BFB8-AA82709A0678}" dt="2020-05-05T12:58:32.081" v="366" actId="14100"/>
          <ac:picMkLst>
            <pc:docMk/>
            <pc:sldMk cId="3885497527" sldId="263"/>
            <ac:picMk id="5" creationId="{8F8E21CF-2F2D-41F6-8A24-C985C37762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90339-9D3A-491E-A97C-51D6691A1836}" type="datetimeFigureOut">
              <a:rPr lang="ru-RU" smtClean="0"/>
              <a:t>05.05.2020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51428-4606-4AD4-B27A-9F8D120DE103}" type="slidenum">
              <a:rPr lang="ru-RU" smtClean="0"/>
              <a:t>‹#›</a:t>
            </a:fld>
            <a:endParaRPr lang="ru-RU"/>
          </a:p>
        </p:txBody>
      </p:sp>
    </p:spTree>
    <p:extLst>
      <p:ext uri="{BB962C8B-B14F-4D97-AF65-F5344CB8AC3E}">
        <p14:creationId xmlns:p14="http://schemas.microsoft.com/office/powerpoint/2010/main" val="34941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651428-4606-4AD4-B27A-9F8D120DE103}" type="slidenum">
              <a:rPr lang="ru-RU" smtClean="0"/>
              <a:t>2</a:t>
            </a:fld>
            <a:endParaRPr lang="ru-RU"/>
          </a:p>
        </p:txBody>
      </p:sp>
    </p:spTree>
    <p:extLst>
      <p:ext uri="{BB962C8B-B14F-4D97-AF65-F5344CB8AC3E}">
        <p14:creationId xmlns:p14="http://schemas.microsoft.com/office/powerpoint/2010/main" val="68372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E3F1E6-776C-4198-889B-4995C843F7E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C9A2868-7D2F-4F27-8041-3DC75F9A7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AF522FE-DE9F-42D0-AAD9-D506470365CD}"/>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5" name="Нижний колонтитул 4">
            <a:extLst>
              <a:ext uri="{FF2B5EF4-FFF2-40B4-BE49-F238E27FC236}">
                <a16:creationId xmlns:a16="http://schemas.microsoft.com/office/drawing/2014/main" id="{B2A76F9A-8FE9-4A2C-81AF-89B3B73CC8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CF19794-9CBF-4F4D-BE5E-E9255CCBD6D9}"/>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414764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C93F4-387E-43C6-9405-CB94A99192F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7E4C3DA-CAF9-4568-A38D-6004BC1F908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7E675A2-7665-4FF1-A191-DA29633A2F6E}"/>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5" name="Нижний колонтитул 4">
            <a:extLst>
              <a:ext uri="{FF2B5EF4-FFF2-40B4-BE49-F238E27FC236}">
                <a16:creationId xmlns:a16="http://schemas.microsoft.com/office/drawing/2014/main" id="{34A28790-7686-49AF-A74C-616C4C922D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DC5766-1ED5-4715-B8EB-FC9C538BD11B}"/>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248376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CC36E8B-F366-4519-90EF-0856DBAE227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587828C-03D1-421D-8CB3-D03885AA82D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12C57F-EDCF-4628-BABE-E2A89BD48693}"/>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5" name="Нижний колонтитул 4">
            <a:extLst>
              <a:ext uri="{FF2B5EF4-FFF2-40B4-BE49-F238E27FC236}">
                <a16:creationId xmlns:a16="http://schemas.microsoft.com/office/drawing/2014/main" id="{6B0F8DCF-76F2-42EB-A604-80E77B6D0A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8E1163-4E0C-4E29-A605-0A4B91153809}"/>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115166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A649C9-ED4B-4A89-B6BB-8AB21F1DC5F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91478EA-4FB4-48FB-808B-F6C72626069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80CB85-4A3C-497A-8319-FBD08BBA0DBD}"/>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5" name="Нижний колонтитул 4">
            <a:extLst>
              <a:ext uri="{FF2B5EF4-FFF2-40B4-BE49-F238E27FC236}">
                <a16:creationId xmlns:a16="http://schemas.microsoft.com/office/drawing/2014/main" id="{98F20813-662B-4779-AEF5-46BE6721A3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0654D2-D0B8-48DB-A342-F8F5228625F4}"/>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347136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F2766-8A8E-4245-8FBB-242A93BD628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017391B-9892-4D96-AF4E-67C683017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B0AAB03-7648-4A03-96E1-FF10950EEF8C}"/>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5" name="Нижний колонтитул 4">
            <a:extLst>
              <a:ext uri="{FF2B5EF4-FFF2-40B4-BE49-F238E27FC236}">
                <a16:creationId xmlns:a16="http://schemas.microsoft.com/office/drawing/2014/main" id="{35B81839-A719-4CDE-89D1-6DA4118834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39D6CFD-1CD3-4677-8AB0-0E78DB0A1A0A}"/>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21800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42BFD-286B-4A7A-B217-06A2D2F7513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81E4959-A2BD-43D1-9444-565D0BAACC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E864636-624E-4A8D-8FDB-EFA646183A0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088C183-1907-49D9-9F96-07ECFCB07220}"/>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6" name="Нижний колонтитул 5">
            <a:extLst>
              <a:ext uri="{FF2B5EF4-FFF2-40B4-BE49-F238E27FC236}">
                <a16:creationId xmlns:a16="http://schemas.microsoft.com/office/drawing/2014/main" id="{00660A4E-7BAE-45C1-8528-E8C140CED0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48FE86-9A6D-4892-AF9D-B0F0BC75E8C3}"/>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177393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9BF275-DE35-4E63-A919-04665AD7CE4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F9B8D76-E2A1-4B8E-AD1A-A3CD5C177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F0BB1DC-7DEA-4355-A6F9-B940825BD76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738F6AD-DEC6-4E40-85FD-95A8C0F72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FE1CD9F-D9E3-4838-A167-709BCECE01A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9064E5B-DA58-4783-83FE-F3B8D5D09D0C}"/>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8" name="Нижний колонтитул 7">
            <a:extLst>
              <a:ext uri="{FF2B5EF4-FFF2-40B4-BE49-F238E27FC236}">
                <a16:creationId xmlns:a16="http://schemas.microsoft.com/office/drawing/2014/main" id="{B2A576E4-BB62-4919-A086-42BFF9B1A59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7727C2E-7082-4253-A70D-7DBBA93C58A9}"/>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304868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DA649F-92C7-4739-9BA5-85CD5E34AE5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9A9E588-E787-4B80-A90B-0825A5280D86}"/>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4" name="Нижний колонтитул 3">
            <a:extLst>
              <a:ext uri="{FF2B5EF4-FFF2-40B4-BE49-F238E27FC236}">
                <a16:creationId xmlns:a16="http://schemas.microsoft.com/office/drawing/2014/main" id="{0B5A2BCC-F164-41AA-B9BB-1C12934D40F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7F42793-363E-4AA5-BADF-41B2F6128FA2}"/>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366761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B4D9393-F5FC-4539-B065-C192832074B2}"/>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3" name="Нижний колонтитул 2">
            <a:extLst>
              <a:ext uri="{FF2B5EF4-FFF2-40B4-BE49-F238E27FC236}">
                <a16:creationId xmlns:a16="http://schemas.microsoft.com/office/drawing/2014/main" id="{97C322CA-C04F-44E1-9350-8BD92C12A26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64D90FD-0C0C-4319-8F3B-87D816638E83}"/>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34775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CF987B-0FDF-49C5-9CA7-9B8DC98983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8818275-4176-4529-B5BC-C7AB56B7A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D8A2BA9-959C-479C-BB10-B761B02E7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F713F1B-3BC5-43F0-BF50-F32DB673AF9B}"/>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6" name="Нижний колонтитул 5">
            <a:extLst>
              <a:ext uri="{FF2B5EF4-FFF2-40B4-BE49-F238E27FC236}">
                <a16:creationId xmlns:a16="http://schemas.microsoft.com/office/drawing/2014/main" id="{BA30CC41-06AB-40AA-91BC-041AFBCA19E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49286C7-95E3-493D-BAD5-792E544BADFA}"/>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5073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5AA4AA-32EE-433B-9F2A-709B52E2DFA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67ABF31-BB63-4FC4-916C-891D737B5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03090CF-F66F-47E2-A88C-804183EFB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7E79DF9-25C2-4DCB-A62C-92C3DBEEAB99}"/>
              </a:ext>
            </a:extLst>
          </p:cNvPr>
          <p:cNvSpPr>
            <a:spLocks noGrp="1"/>
          </p:cNvSpPr>
          <p:nvPr>
            <p:ph type="dt" sz="half" idx="10"/>
          </p:nvPr>
        </p:nvSpPr>
        <p:spPr/>
        <p:txBody>
          <a:bodyPr/>
          <a:lstStyle/>
          <a:p>
            <a:fld id="{45473043-1476-497A-8B15-7D232745AB9A}" type="datetimeFigureOut">
              <a:rPr lang="ru-RU" smtClean="0"/>
              <a:t>05.05.2020</a:t>
            </a:fld>
            <a:endParaRPr lang="ru-RU"/>
          </a:p>
        </p:txBody>
      </p:sp>
      <p:sp>
        <p:nvSpPr>
          <p:cNvPr id="6" name="Нижний колонтитул 5">
            <a:extLst>
              <a:ext uri="{FF2B5EF4-FFF2-40B4-BE49-F238E27FC236}">
                <a16:creationId xmlns:a16="http://schemas.microsoft.com/office/drawing/2014/main" id="{B13BD696-6104-43CB-8FB3-BF160DF59F6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74BF0F-26C5-4D20-8E48-230FDE22C043}"/>
              </a:ext>
            </a:extLst>
          </p:cNvPr>
          <p:cNvSpPr>
            <a:spLocks noGrp="1"/>
          </p:cNvSpPr>
          <p:nvPr>
            <p:ph type="sldNum" sz="quarter" idx="12"/>
          </p:nvPr>
        </p:nvSpPr>
        <p:spPr/>
        <p:txBody>
          <a:bodyPr/>
          <a:lstStyle/>
          <a:p>
            <a:fld id="{4D0B500C-6FD6-44F0-8FA4-92C555B6B3F0}" type="slidenum">
              <a:rPr lang="ru-RU" smtClean="0"/>
              <a:t>‹#›</a:t>
            </a:fld>
            <a:endParaRPr lang="ru-RU"/>
          </a:p>
        </p:txBody>
      </p:sp>
    </p:spTree>
    <p:extLst>
      <p:ext uri="{BB962C8B-B14F-4D97-AF65-F5344CB8AC3E}">
        <p14:creationId xmlns:p14="http://schemas.microsoft.com/office/powerpoint/2010/main" val="47171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D642D-8CF7-461C-8BF7-87E7C700A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8E80DDC-13D4-4EA1-A249-61F8F6D0D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385884-0467-469D-A8D4-0CCF86EE7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73043-1476-497A-8B15-7D232745AB9A}" type="datetimeFigureOut">
              <a:rPr lang="ru-RU" smtClean="0"/>
              <a:t>05.05.2020</a:t>
            </a:fld>
            <a:endParaRPr lang="ru-RU"/>
          </a:p>
        </p:txBody>
      </p:sp>
      <p:sp>
        <p:nvSpPr>
          <p:cNvPr id="5" name="Нижний колонтитул 4">
            <a:extLst>
              <a:ext uri="{FF2B5EF4-FFF2-40B4-BE49-F238E27FC236}">
                <a16:creationId xmlns:a16="http://schemas.microsoft.com/office/drawing/2014/main" id="{027E940A-E4D9-4BAB-A0A4-1C8965821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8B5B6E7-B4BE-4501-B0BC-1ECB19A7B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B500C-6FD6-44F0-8FA4-92C555B6B3F0}" type="slidenum">
              <a:rPr lang="ru-RU" smtClean="0"/>
              <a:t>‹#›</a:t>
            </a:fld>
            <a:endParaRPr lang="ru-RU"/>
          </a:p>
        </p:txBody>
      </p:sp>
    </p:spTree>
    <p:extLst>
      <p:ext uri="{BB962C8B-B14F-4D97-AF65-F5344CB8AC3E}">
        <p14:creationId xmlns:p14="http://schemas.microsoft.com/office/powerpoint/2010/main" val="98550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69F680F-B161-4DF2-A650-420706677E18}"/>
              </a:ext>
            </a:extLst>
          </p:cNvPr>
          <p:cNvPicPr>
            <a:picLocks noChangeAspect="1"/>
          </p:cNvPicPr>
          <p:nvPr/>
        </p:nvPicPr>
        <p:blipFill>
          <a:blip r:embed="rId2"/>
          <a:stretch>
            <a:fillRect/>
          </a:stretch>
        </p:blipFill>
        <p:spPr>
          <a:xfrm>
            <a:off x="2690191" y="1932781"/>
            <a:ext cx="5367132" cy="3527115"/>
          </a:xfrm>
          <a:prstGeom prst="rect">
            <a:avLst/>
          </a:prstGeom>
        </p:spPr>
      </p:pic>
      <p:sp>
        <p:nvSpPr>
          <p:cNvPr id="2" name="Заголовок 1">
            <a:extLst>
              <a:ext uri="{FF2B5EF4-FFF2-40B4-BE49-F238E27FC236}">
                <a16:creationId xmlns:a16="http://schemas.microsoft.com/office/drawing/2014/main" id="{45386ADD-CB85-4622-814A-CA95720CBD39}"/>
              </a:ext>
            </a:extLst>
          </p:cNvPr>
          <p:cNvSpPr>
            <a:spLocks noGrp="1"/>
          </p:cNvSpPr>
          <p:nvPr>
            <p:ph type="ctrTitle"/>
          </p:nvPr>
        </p:nvSpPr>
        <p:spPr>
          <a:xfrm>
            <a:off x="1444487" y="68321"/>
            <a:ext cx="7301947" cy="2012270"/>
          </a:xfrm>
        </p:spPr>
        <p:txBody>
          <a:bodyPr>
            <a:normAutofit/>
          </a:bodyPr>
          <a:lstStyle/>
          <a:p>
            <a:r>
              <a:rPr lang="en-US" dirty="0"/>
              <a:t>VICTORY 75</a:t>
            </a:r>
            <a:br>
              <a:rPr lang="en-US" dirty="0"/>
            </a:br>
            <a:r>
              <a:rPr lang="en-US" sz="4000" dirty="0"/>
              <a:t>We </a:t>
            </a:r>
            <a:r>
              <a:rPr lang="en-US" sz="4000" dirty="0">
                <a:highlight>
                  <a:srgbClr val="FF0000"/>
                </a:highlight>
              </a:rPr>
              <a:t>remember</a:t>
            </a:r>
            <a:r>
              <a:rPr lang="en-US" sz="4000" dirty="0"/>
              <a:t>……We are proud……..</a:t>
            </a:r>
            <a:endParaRPr lang="ru-RU" sz="4000" dirty="0"/>
          </a:p>
        </p:txBody>
      </p:sp>
      <p:sp>
        <p:nvSpPr>
          <p:cNvPr id="3" name="Подзаголовок 2">
            <a:extLst>
              <a:ext uri="{FF2B5EF4-FFF2-40B4-BE49-F238E27FC236}">
                <a16:creationId xmlns:a16="http://schemas.microsoft.com/office/drawing/2014/main" id="{03CC3DF1-F22A-4314-830A-54BE61142C93}"/>
              </a:ext>
            </a:extLst>
          </p:cNvPr>
          <p:cNvSpPr>
            <a:spLocks noGrp="1"/>
          </p:cNvSpPr>
          <p:nvPr>
            <p:ph type="subTitle" idx="1"/>
          </p:nvPr>
        </p:nvSpPr>
        <p:spPr>
          <a:xfrm>
            <a:off x="874643" y="5592417"/>
            <a:ext cx="9594574" cy="1060174"/>
          </a:xfrm>
        </p:spPr>
        <p:txBody>
          <a:bodyPr/>
          <a:lstStyle/>
          <a:p>
            <a:r>
              <a:rPr lang="en-US" dirty="0"/>
              <a:t>Passing the memory candle……….</a:t>
            </a:r>
          </a:p>
          <a:p>
            <a:r>
              <a:rPr lang="ru-RU" u="sng" dirty="0"/>
              <a:t>Сероштанова Дарья 9</a:t>
            </a:r>
            <a:r>
              <a:rPr lang="en-US" u="sng" dirty="0"/>
              <a:t>”</a:t>
            </a:r>
            <a:r>
              <a:rPr lang="ru-RU" u="sng" dirty="0"/>
              <a:t>Б</a:t>
            </a:r>
            <a:r>
              <a:rPr lang="en-US" u="sng" dirty="0"/>
              <a:t>”</a:t>
            </a:r>
            <a:r>
              <a:rPr lang="ru-RU" u="sng" dirty="0"/>
              <a:t>МБОУ СОШ 5</a:t>
            </a:r>
          </a:p>
        </p:txBody>
      </p:sp>
    </p:spTree>
    <p:extLst>
      <p:ext uri="{BB962C8B-B14F-4D97-AF65-F5344CB8AC3E}">
        <p14:creationId xmlns:p14="http://schemas.microsoft.com/office/powerpoint/2010/main" val="29558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3A762DD-8918-406C-A309-EA7A8B98DE35}"/>
              </a:ext>
            </a:extLst>
          </p:cNvPr>
          <p:cNvSpPr>
            <a:spLocks noGrp="1"/>
          </p:cNvSpPr>
          <p:nvPr>
            <p:ph type="title"/>
          </p:nvPr>
        </p:nvSpPr>
        <p:spPr>
          <a:xfrm>
            <a:off x="838200" y="219351"/>
            <a:ext cx="10515600" cy="1900997"/>
          </a:xfrm>
        </p:spPr>
        <p:txBody>
          <a:bodyPr/>
          <a:lstStyle/>
          <a:p>
            <a:r>
              <a:rPr lang="en-US" dirty="0"/>
              <a:t>              </a:t>
            </a:r>
            <a:r>
              <a:rPr lang="en-US" sz="6000" b="1" dirty="0">
                <a:solidFill>
                  <a:schemeClr val="accent1">
                    <a:lumMod val="75000"/>
                  </a:schemeClr>
                </a:solidFill>
              </a:rPr>
              <a:t>Symbol of Victory</a:t>
            </a:r>
            <a:br>
              <a:rPr lang="en-US" dirty="0"/>
            </a:br>
            <a:r>
              <a:rPr lang="en-US" dirty="0"/>
              <a:t>                     </a:t>
            </a:r>
            <a:r>
              <a:rPr lang="en-US" b="1" dirty="0"/>
              <a:t>Hero-Children</a:t>
            </a:r>
            <a:endParaRPr lang="ru-RU" b="1" dirty="0"/>
          </a:p>
        </p:txBody>
      </p:sp>
      <p:sp>
        <p:nvSpPr>
          <p:cNvPr id="5" name="Объект 4">
            <a:extLst>
              <a:ext uri="{FF2B5EF4-FFF2-40B4-BE49-F238E27FC236}">
                <a16:creationId xmlns:a16="http://schemas.microsoft.com/office/drawing/2014/main" id="{AC3336BB-2368-4B80-8555-76D2344FAE64}"/>
              </a:ext>
            </a:extLst>
          </p:cNvPr>
          <p:cNvSpPr>
            <a:spLocks noGrp="1"/>
          </p:cNvSpPr>
          <p:nvPr>
            <p:ph idx="1"/>
          </p:nvPr>
        </p:nvSpPr>
        <p:spPr>
          <a:xfrm>
            <a:off x="0" y="1931228"/>
            <a:ext cx="10515600" cy="1497771"/>
          </a:xfrm>
        </p:spPr>
        <p:txBody>
          <a:bodyPr>
            <a:normAutofit/>
          </a:bodyPr>
          <a:lstStyle/>
          <a:p>
            <a:pPr marL="0" indent="0">
              <a:buNone/>
            </a:pPr>
            <a:r>
              <a:rPr lang="en-US" sz="3200" b="1" dirty="0"/>
              <a:t>75</a:t>
            </a:r>
            <a:r>
              <a:rPr lang="en-US" dirty="0"/>
              <a:t> years have passed since the day of the Victory in the Great Patriotic War, but its echo till now doesn’t calm down in humans’ souls.</a:t>
            </a:r>
            <a:endParaRPr lang="ru-RU" dirty="0"/>
          </a:p>
          <a:p>
            <a:pPr marL="0" indent="0">
              <a:buNone/>
            </a:pPr>
            <a:r>
              <a:rPr lang="ru-RU" dirty="0"/>
              <a:t>      </a:t>
            </a:r>
            <a:r>
              <a:rPr lang="en-US" sz="2400" b="1" i="1" dirty="0">
                <a:latin typeface="Corbel" panose="020B0503020204020204" pitchFamily="34" charset="0"/>
              </a:rPr>
              <a:t>The monument to hero pioneers in Moscow</a:t>
            </a:r>
            <a:r>
              <a:rPr lang="ru-RU" sz="2400" b="1" i="1" dirty="0">
                <a:latin typeface="Corbel" panose="020B0503020204020204" pitchFamily="34" charset="0"/>
              </a:rPr>
              <a:t>           </a:t>
            </a:r>
            <a:endParaRPr lang="ru-RU" sz="2400" b="1" i="1" dirty="0">
              <a:solidFill>
                <a:schemeClr val="accent1">
                  <a:lumMod val="75000"/>
                </a:schemeClr>
              </a:solidFill>
              <a:latin typeface="Corbel" panose="020B0503020204020204" pitchFamily="34" charset="0"/>
            </a:endParaRPr>
          </a:p>
        </p:txBody>
      </p:sp>
      <p:sp>
        <p:nvSpPr>
          <p:cNvPr id="6" name="Прямоугольник 5">
            <a:extLst>
              <a:ext uri="{FF2B5EF4-FFF2-40B4-BE49-F238E27FC236}">
                <a16:creationId xmlns:a16="http://schemas.microsoft.com/office/drawing/2014/main" id="{28EABC25-4729-4E67-BBC5-C8818B66BB2C}"/>
              </a:ext>
            </a:extLst>
          </p:cNvPr>
          <p:cNvSpPr/>
          <p:nvPr/>
        </p:nvSpPr>
        <p:spPr>
          <a:xfrm>
            <a:off x="3048000" y="2521059"/>
            <a:ext cx="6096000" cy="800219"/>
          </a:xfrm>
          <a:prstGeom prst="rect">
            <a:avLst/>
          </a:prstGeom>
        </p:spPr>
        <p:txBody>
          <a:bodyPr>
            <a:spAutoFit/>
          </a:bodyPr>
          <a:lstStyle/>
          <a:p>
            <a:endParaRPr lang="ru-RU" sz="2800" dirty="0">
              <a:solidFill>
                <a:srgbClr val="4472C4">
                  <a:lumMod val="75000"/>
                </a:srgbClr>
              </a:solidFill>
            </a:endParaRPr>
          </a:p>
          <a:p>
            <a:endParaRPr lang="ru-RU" dirty="0"/>
          </a:p>
        </p:txBody>
      </p:sp>
      <p:sp>
        <p:nvSpPr>
          <p:cNvPr id="9" name="Звезда: 5 точек 8">
            <a:extLst>
              <a:ext uri="{FF2B5EF4-FFF2-40B4-BE49-F238E27FC236}">
                <a16:creationId xmlns:a16="http://schemas.microsoft.com/office/drawing/2014/main" id="{4BE3E48E-DF22-446C-A353-29051012625D}"/>
              </a:ext>
            </a:extLst>
          </p:cNvPr>
          <p:cNvSpPr/>
          <p:nvPr/>
        </p:nvSpPr>
        <p:spPr>
          <a:xfrm>
            <a:off x="6911837" y="2921168"/>
            <a:ext cx="4848753" cy="3534327"/>
          </a:xfrm>
          <a:prstGeom prst="star5">
            <a:avLst>
              <a:gd name="adj" fmla="val 31614"/>
              <a:gd name="hf" fmla="val 105146"/>
              <a:gd name="vf" fmla="val 110557"/>
            </a:avLst>
          </a:prstGeom>
          <a:solidFill>
            <a:srgbClr val="FF0000"/>
          </a:solid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ln w="0"/>
                <a:solidFill>
                  <a:schemeClr val="tx1"/>
                </a:solidFill>
                <a:effectLst>
                  <a:outerShdw blurRad="38100" dist="19050" dir="2700000" algn="tl" rotWithShape="0">
                    <a:schemeClr val="dk1">
                      <a:alpha val="40000"/>
                    </a:schemeClr>
                  </a:outerShdw>
                </a:effectLst>
              </a:rPr>
              <a:t>Со дня Победы в Великой Отечественной войны прошло 75 лет, но его эхо до сих пор не утихает в душах людей. </a:t>
            </a:r>
          </a:p>
        </p:txBody>
      </p:sp>
      <p:pic>
        <p:nvPicPr>
          <p:cNvPr id="11" name="Рисунок 10">
            <a:extLst>
              <a:ext uri="{FF2B5EF4-FFF2-40B4-BE49-F238E27FC236}">
                <a16:creationId xmlns:a16="http://schemas.microsoft.com/office/drawing/2014/main" id="{AC0F261D-063A-468F-AE7F-BB4D1A8F8AF4}"/>
              </a:ext>
            </a:extLst>
          </p:cNvPr>
          <p:cNvPicPr>
            <a:picLocks noChangeAspect="1"/>
          </p:cNvPicPr>
          <p:nvPr/>
        </p:nvPicPr>
        <p:blipFill>
          <a:blip r:embed="rId3"/>
          <a:stretch>
            <a:fillRect/>
          </a:stretch>
        </p:blipFill>
        <p:spPr>
          <a:xfrm>
            <a:off x="122169" y="3318119"/>
            <a:ext cx="6667500" cy="3534328"/>
          </a:xfrm>
          <a:prstGeom prst="rect">
            <a:avLst/>
          </a:prstGeom>
        </p:spPr>
      </p:pic>
    </p:spTree>
    <p:extLst>
      <p:ext uri="{BB962C8B-B14F-4D97-AF65-F5344CB8AC3E}">
        <p14:creationId xmlns:p14="http://schemas.microsoft.com/office/powerpoint/2010/main" val="119399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txEl>
                                              <p:pRg st="0" end="0"/>
                                            </p:txEl>
                                          </p:spTgt>
                                        </p:tgtEl>
                                        <p:attrNameLst>
                                          <p:attrName>style.color</p:attrName>
                                        </p:attrNameLst>
                                      </p:cBhvr>
                                      <p:to>
                                        <a:schemeClr val="bg1"/>
                                      </p:to>
                                    </p:animClr>
                                    <p:animClr clrSpc="rgb" dir="cw">
                                      <p:cBhvr>
                                        <p:cTn id="14" dur="250" autoRev="1" fill="remove"/>
                                        <p:tgtEl>
                                          <p:spTgt spid="5">
                                            <p:txEl>
                                              <p:pRg st="0" end="0"/>
                                            </p:txEl>
                                          </p:spTgt>
                                        </p:tgtEl>
                                        <p:attrNameLst>
                                          <p:attrName>fillcolor</p:attrName>
                                        </p:attrNameLst>
                                      </p:cBhvr>
                                      <p:to>
                                        <a:schemeClr val="bg1"/>
                                      </p:to>
                                    </p:animClr>
                                    <p:set>
                                      <p:cBhvr>
                                        <p:cTn id="15" dur="250" autoRev="1" fill="remove"/>
                                        <p:tgtEl>
                                          <p:spTgt spid="5">
                                            <p:txEl>
                                              <p:pRg st="0" end="0"/>
                                            </p:txEl>
                                          </p:spTgt>
                                        </p:tgtEl>
                                        <p:attrNameLst>
                                          <p:attrName>fill.type</p:attrName>
                                        </p:attrNameLst>
                                      </p:cBhvr>
                                      <p:to>
                                        <p:strVal val="solid"/>
                                      </p:to>
                                    </p:set>
                                    <p:set>
                                      <p:cBhvr>
                                        <p:cTn id="16" dur="250" autoRev="1" fill="remove"/>
                                        <p:tgtEl>
                                          <p:spTgt spid="5">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5">
                                            <p:txEl>
                                              <p:pRg st="1" end="1"/>
                                            </p:txEl>
                                          </p:spTgt>
                                        </p:tgtEl>
                                        <p:attrNameLst>
                                          <p:attrName>style.color</p:attrName>
                                        </p:attrNameLst>
                                      </p:cBhvr>
                                      <p:to>
                                        <a:schemeClr val="bg1"/>
                                      </p:to>
                                    </p:animClr>
                                    <p:animClr clrSpc="rgb" dir="cw">
                                      <p:cBhvr>
                                        <p:cTn id="21" dur="250" autoRev="1" fill="remove"/>
                                        <p:tgtEl>
                                          <p:spTgt spid="5">
                                            <p:txEl>
                                              <p:pRg st="1" end="1"/>
                                            </p:txEl>
                                          </p:spTgt>
                                        </p:tgtEl>
                                        <p:attrNameLst>
                                          <p:attrName>fillcolor</p:attrName>
                                        </p:attrNameLst>
                                      </p:cBhvr>
                                      <p:to>
                                        <a:schemeClr val="bg1"/>
                                      </p:to>
                                    </p:animClr>
                                    <p:set>
                                      <p:cBhvr>
                                        <p:cTn id="22" dur="250" autoRev="1" fill="remove"/>
                                        <p:tgtEl>
                                          <p:spTgt spid="5">
                                            <p:txEl>
                                              <p:pRg st="1" end="1"/>
                                            </p:txEl>
                                          </p:spTgt>
                                        </p:tgtEl>
                                        <p:attrNameLst>
                                          <p:attrName>fill.type</p:attrName>
                                        </p:attrNameLst>
                                      </p:cBhvr>
                                      <p:to>
                                        <p:strVal val="solid"/>
                                      </p:to>
                                    </p:set>
                                    <p:set>
                                      <p:cBhvr>
                                        <p:cTn id="23" dur="250" autoRev="1" fill="remove"/>
                                        <p:tgtEl>
                                          <p:spTgt spid="5">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BDE96FA-E450-4606-9F6B-AB25E692CC84}"/>
              </a:ext>
            </a:extLst>
          </p:cNvPr>
          <p:cNvSpPr>
            <a:spLocks noGrp="1"/>
          </p:cNvSpPr>
          <p:nvPr>
            <p:ph type="title"/>
          </p:nvPr>
        </p:nvSpPr>
        <p:spPr>
          <a:xfrm>
            <a:off x="0" y="251791"/>
            <a:ext cx="11724861" cy="1484244"/>
          </a:xfrm>
        </p:spPr>
        <p:txBody>
          <a:bodyPr>
            <a:normAutofit fontScale="90000"/>
          </a:bodyPr>
          <a:lstStyle/>
          <a:p>
            <a:r>
              <a:rPr lang="en-US" b="1" dirty="0">
                <a:solidFill>
                  <a:srgbClr val="C00000"/>
                </a:solidFill>
              </a:rPr>
              <a:t>We</a:t>
            </a:r>
            <a:r>
              <a:rPr lang="en-US" sz="2400" dirty="0"/>
              <a:t> have no right to forget the horror of this war. We have no right to forget those soldiers who died for our bright future. We must remember everyone and everything. We must forget about one of the most terrible wars that concerned every family, from father to son. During World War II, more than 3,500 front-line soldiers under the age of 16 served in the Red Army. They were called the "sons of the regiment."</a:t>
            </a:r>
            <a:endParaRPr lang="ru-RU" sz="2400" dirty="0"/>
          </a:p>
        </p:txBody>
      </p:sp>
      <p:sp>
        <p:nvSpPr>
          <p:cNvPr id="6" name="Блок-схема: перфолента 5">
            <a:extLst>
              <a:ext uri="{FF2B5EF4-FFF2-40B4-BE49-F238E27FC236}">
                <a16:creationId xmlns:a16="http://schemas.microsoft.com/office/drawing/2014/main" id="{6E0AC98D-A1ED-468C-A645-ACDADF28DE8D}"/>
              </a:ext>
            </a:extLst>
          </p:cNvPr>
          <p:cNvSpPr/>
          <p:nvPr/>
        </p:nvSpPr>
        <p:spPr>
          <a:xfrm>
            <a:off x="6096000" y="2133599"/>
            <a:ext cx="5393635" cy="4214191"/>
          </a:xfrm>
          <a:prstGeom prst="flowChartPunchedTape">
            <a:avLst/>
          </a:prstGeom>
          <a:solidFill>
            <a:schemeClr val="accent2">
              <a:lumMod val="40000"/>
              <a:lumOff val="60000"/>
            </a:schemeClr>
          </a:solid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ln w="0"/>
                <a:solidFill>
                  <a:schemeClr val="tx1"/>
                </a:solidFill>
                <a:effectLst>
                  <a:outerShdw blurRad="38100" dist="19050" dir="2700000" algn="tl" rotWithShape="0">
                    <a:schemeClr val="dk1">
                      <a:alpha val="40000"/>
                    </a:schemeClr>
                  </a:outerShdw>
                </a:effectLst>
              </a:rPr>
              <a:t>Мы</a:t>
            </a:r>
            <a:r>
              <a:rPr lang="ru-RU" dirty="0"/>
              <a:t> не имеем права забывать ужас этой войны. Мы не имеем права забывать тех солдат, которые погибли за наше светлое будущее. Мы должны помнить всех и вся. Мы должны забыть об одной из самых ужасных войн, которая  касалась каждой семьи, от отца к сыну. Во время Второй мировой войны в Красной Армии служило более 3500 фронтовиков в возрасте до 16 лет. Их называли «сыновья полка».</a:t>
            </a:r>
          </a:p>
        </p:txBody>
      </p:sp>
      <p:pic>
        <p:nvPicPr>
          <p:cNvPr id="8" name="Рисунок 7">
            <a:extLst>
              <a:ext uri="{FF2B5EF4-FFF2-40B4-BE49-F238E27FC236}">
                <a16:creationId xmlns:a16="http://schemas.microsoft.com/office/drawing/2014/main" id="{8440C53D-B0A0-481E-8558-18C170BFEB48}"/>
              </a:ext>
            </a:extLst>
          </p:cNvPr>
          <p:cNvPicPr>
            <a:picLocks noChangeAspect="1"/>
          </p:cNvPicPr>
          <p:nvPr/>
        </p:nvPicPr>
        <p:blipFill>
          <a:blip r:embed="rId2"/>
          <a:stretch>
            <a:fillRect/>
          </a:stretch>
        </p:blipFill>
        <p:spPr>
          <a:xfrm>
            <a:off x="1881809" y="4240694"/>
            <a:ext cx="3980621" cy="2541625"/>
          </a:xfrm>
          <a:prstGeom prst="rect">
            <a:avLst/>
          </a:prstGeom>
        </p:spPr>
      </p:pic>
      <p:pic>
        <p:nvPicPr>
          <p:cNvPr id="9" name="Рисунок 8">
            <a:extLst>
              <a:ext uri="{FF2B5EF4-FFF2-40B4-BE49-F238E27FC236}">
                <a16:creationId xmlns:a16="http://schemas.microsoft.com/office/drawing/2014/main" id="{AD4A23C1-702F-4751-81D8-1D4B2A48D96F}"/>
              </a:ext>
            </a:extLst>
          </p:cNvPr>
          <p:cNvPicPr>
            <a:picLocks noChangeAspect="1"/>
          </p:cNvPicPr>
          <p:nvPr/>
        </p:nvPicPr>
        <p:blipFill>
          <a:blip r:embed="rId3"/>
          <a:stretch>
            <a:fillRect/>
          </a:stretch>
        </p:blipFill>
        <p:spPr>
          <a:xfrm>
            <a:off x="422031" y="1810553"/>
            <a:ext cx="5022166" cy="2431304"/>
          </a:xfrm>
          <a:prstGeom prst="rect">
            <a:avLst/>
          </a:prstGeom>
        </p:spPr>
      </p:pic>
    </p:spTree>
    <p:extLst>
      <p:ext uri="{BB962C8B-B14F-4D97-AF65-F5344CB8AC3E}">
        <p14:creationId xmlns:p14="http://schemas.microsoft.com/office/powerpoint/2010/main" val="32579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320EC1-7F0B-4914-A253-032E37297F30}"/>
              </a:ext>
            </a:extLst>
          </p:cNvPr>
          <p:cNvSpPr>
            <a:spLocks noGrp="1"/>
          </p:cNvSpPr>
          <p:nvPr>
            <p:ph type="title"/>
          </p:nvPr>
        </p:nvSpPr>
        <p:spPr>
          <a:xfrm>
            <a:off x="0" y="0"/>
            <a:ext cx="10861431" cy="2278111"/>
          </a:xfrm>
        </p:spPr>
        <p:txBody>
          <a:bodyPr>
            <a:noAutofit/>
          </a:bodyPr>
          <a:lstStyle/>
          <a:p>
            <a:r>
              <a:rPr lang="en-US" b="1" dirty="0"/>
              <a:t>Spotlight</a:t>
            </a:r>
            <a:r>
              <a:rPr lang="en-US" dirty="0"/>
              <a:t> on Russia offers to remember the names and learn history of  such "little" heroes as: </a:t>
            </a:r>
            <a:r>
              <a:rPr lang="en-US" b="1" dirty="0">
                <a:solidFill>
                  <a:srgbClr val="C00000"/>
                </a:solidFill>
              </a:rPr>
              <a:t>Valera Volkov </a:t>
            </a:r>
            <a:r>
              <a:rPr lang="en-US" u="sng" dirty="0"/>
              <a:t>and</a:t>
            </a:r>
            <a:r>
              <a:rPr lang="en-US" dirty="0"/>
              <a:t> </a:t>
            </a:r>
            <a:r>
              <a:rPr lang="en-US" b="1" dirty="0">
                <a:solidFill>
                  <a:srgbClr val="C00000"/>
                </a:solidFill>
              </a:rPr>
              <a:t>Sasha </a:t>
            </a:r>
            <a:r>
              <a:rPr lang="en-US" b="1" dirty="0" err="1">
                <a:solidFill>
                  <a:srgbClr val="C00000"/>
                </a:solidFill>
              </a:rPr>
              <a:t>Borodulin</a:t>
            </a:r>
            <a:r>
              <a:rPr lang="en-US" dirty="0"/>
              <a:t>. </a:t>
            </a:r>
            <a:br>
              <a:rPr lang="ru-RU" dirty="0"/>
            </a:br>
            <a:endParaRPr lang="ru-RU" b="1" dirty="0">
              <a:solidFill>
                <a:schemeClr val="tx2">
                  <a:lumMod val="50000"/>
                </a:schemeClr>
              </a:solidFill>
            </a:endParaRPr>
          </a:p>
        </p:txBody>
      </p:sp>
      <p:pic>
        <p:nvPicPr>
          <p:cNvPr id="3" name="Рисунок 2">
            <a:extLst>
              <a:ext uri="{FF2B5EF4-FFF2-40B4-BE49-F238E27FC236}">
                <a16:creationId xmlns:a16="http://schemas.microsoft.com/office/drawing/2014/main" id="{8AE20266-B4A6-4314-9A98-E5CF8CDB85C0}"/>
              </a:ext>
            </a:extLst>
          </p:cNvPr>
          <p:cNvPicPr>
            <a:picLocks noChangeAspect="1"/>
          </p:cNvPicPr>
          <p:nvPr/>
        </p:nvPicPr>
        <p:blipFill>
          <a:blip r:embed="rId2"/>
          <a:stretch>
            <a:fillRect/>
          </a:stretch>
        </p:blipFill>
        <p:spPr>
          <a:xfrm>
            <a:off x="0" y="2954215"/>
            <a:ext cx="3432517" cy="3903785"/>
          </a:xfrm>
          <a:prstGeom prst="rect">
            <a:avLst/>
          </a:prstGeom>
        </p:spPr>
      </p:pic>
      <p:pic>
        <p:nvPicPr>
          <p:cNvPr id="4" name="Рисунок 3">
            <a:extLst>
              <a:ext uri="{FF2B5EF4-FFF2-40B4-BE49-F238E27FC236}">
                <a16:creationId xmlns:a16="http://schemas.microsoft.com/office/drawing/2014/main" id="{1B04C386-EE18-404A-88F5-294D4BD8AC24}"/>
              </a:ext>
            </a:extLst>
          </p:cNvPr>
          <p:cNvPicPr>
            <a:picLocks noChangeAspect="1"/>
          </p:cNvPicPr>
          <p:nvPr/>
        </p:nvPicPr>
        <p:blipFill>
          <a:blip r:embed="rId3"/>
          <a:stretch>
            <a:fillRect/>
          </a:stretch>
        </p:blipFill>
        <p:spPr>
          <a:xfrm>
            <a:off x="3398060" y="2849656"/>
            <a:ext cx="3663394" cy="4008344"/>
          </a:xfrm>
          <a:prstGeom prst="rect">
            <a:avLst/>
          </a:prstGeom>
        </p:spPr>
      </p:pic>
      <p:sp>
        <p:nvSpPr>
          <p:cNvPr id="6" name="Выноска: стрелка влево 5">
            <a:extLst>
              <a:ext uri="{FF2B5EF4-FFF2-40B4-BE49-F238E27FC236}">
                <a16:creationId xmlns:a16="http://schemas.microsoft.com/office/drawing/2014/main" id="{B28F953D-10DF-475D-A448-6E8CF92110CE}"/>
              </a:ext>
            </a:extLst>
          </p:cNvPr>
          <p:cNvSpPr/>
          <p:nvPr/>
        </p:nvSpPr>
        <p:spPr>
          <a:xfrm>
            <a:off x="7132319" y="3840480"/>
            <a:ext cx="4684543" cy="2877478"/>
          </a:xfrm>
          <a:prstGeom prst="leftArrowCallou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Valera</a:t>
            </a:r>
            <a:r>
              <a:rPr lang="en-US" dirty="0"/>
              <a:t> was in Sevastopol when the Great Patriotic War began. He was </a:t>
            </a:r>
            <a:r>
              <a:rPr lang="en-US" b="1" dirty="0">
                <a:solidFill>
                  <a:schemeClr val="tx2">
                    <a:lumMod val="50000"/>
                  </a:schemeClr>
                </a:solidFill>
              </a:rPr>
              <a:t>12</a:t>
            </a:r>
            <a:r>
              <a:rPr lang="en-US" dirty="0"/>
              <a:t> years old. He fought with people against the Nazis. He was a Marine Corps Scout. He died like a hero. The enemy tank given by Valera stopped the tank column for a long time</a:t>
            </a:r>
            <a:r>
              <a:rPr lang="en-US" sz="2000" dirty="0"/>
              <a:t>.</a:t>
            </a:r>
            <a:endParaRPr lang="ru-RU" sz="2000" dirty="0"/>
          </a:p>
        </p:txBody>
      </p:sp>
      <p:sp>
        <p:nvSpPr>
          <p:cNvPr id="11" name="Прямоугольник 10">
            <a:extLst>
              <a:ext uri="{FF2B5EF4-FFF2-40B4-BE49-F238E27FC236}">
                <a16:creationId xmlns:a16="http://schemas.microsoft.com/office/drawing/2014/main" id="{D71B0639-3126-434A-A2C8-0D58F3EBA98F}"/>
              </a:ext>
            </a:extLst>
          </p:cNvPr>
          <p:cNvSpPr/>
          <p:nvPr/>
        </p:nvSpPr>
        <p:spPr>
          <a:xfrm>
            <a:off x="7260714" y="1556995"/>
            <a:ext cx="4684543" cy="2585323"/>
          </a:xfrm>
          <a:prstGeom prst="rect">
            <a:avLst/>
          </a:prstGeom>
        </p:spPr>
        <p:txBody>
          <a:bodyPr wrap="square">
            <a:spAutoFit/>
          </a:bodyPr>
          <a:lstStyle/>
          <a:p>
            <a:r>
              <a:rPr lang="ru-RU" u="sng" dirty="0">
                <a:solidFill>
                  <a:schemeClr val="accent1">
                    <a:lumMod val="50000"/>
                  </a:schemeClr>
                </a:solidFill>
              </a:rPr>
              <a:t>Валера был в Севастополе, когда началась Великая Отечественная война. Ему было 12 лет. Он сражался с людьми против фашистов. Он был разведчиком морской пехоты. Он умер как герой. Вражеский танк, данный Валерой, долго останавливал танковую колонну.</a:t>
            </a:r>
            <a:br>
              <a:rPr lang="ru-RU" u="sng" dirty="0">
                <a:solidFill>
                  <a:schemeClr val="accent1">
                    <a:lumMod val="50000"/>
                  </a:schemeClr>
                </a:solidFill>
              </a:rPr>
            </a:br>
            <a:br>
              <a:rPr lang="ru-RU" dirty="0"/>
            </a:br>
            <a:endParaRPr lang="ru-RU" dirty="0"/>
          </a:p>
        </p:txBody>
      </p:sp>
      <p:sp>
        <p:nvSpPr>
          <p:cNvPr id="5" name="Прямоугольник 4">
            <a:extLst>
              <a:ext uri="{FF2B5EF4-FFF2-40B4-BE49-F238E27FC236}">
                <a16:creationId xmlns:a16="http://schemas.microsoft.com/office/drawing/2014/main" id="{F714298E-2AC2-4CCA-95F5-C8D4A1EE2855}"/>
              </a:ext>
            </a:extLst>
          </p:cNvPr>
          <p:cNvSpPr/>
          <p:nvPr/>
        </p:nvSpPr>
        <p:spPr>
          <a:xfrm>
            <a:off x="126610" y="1735857"/>
            <a:ext cx="5161802" cy="1323439"/>
          </a:xfrm>
          <a:prstGeom prst="rect">
            <a:avLst/>
          </a:prstGeom>
        </p:spPr>
        <p:txBody>
          <a:bodyPr wrap="square">
            <a:spAutoFit/>
          </a:bodyPr>
          <a:lstStyle/>
          <a:p>
            <a:r>
              <a:rPr lang="en-US" sz="4000" b="1" dirty="0">
                <a:solidFill>
                  <a:srgbClr val="FF0000"/>
                </a:solidFill>
              </a:rPr>
              <a:t>Valera Volkov </a:t>
            </a:r>
            <a:r>
              <a:rPr lang="en-US" sz="4000" b="1" dirty="0">
                <a:solidFill>
                  <a:schemeClr val="tx2">
                    <a:lumMod val="75000"/>
                  </a:schemeClr>
                </a:solidFill>
              </a:rPr>
              <a:t>(</a:t>
            </a:r>
            <a:r>
              <a:rPr lang="ru-RU" sz="4000" b="1" dirty="0">
                <a:solidFill>
                  <a:schemeClr val="tx2">
                    <a:lumMod val="75000"/>
                  </a:schemeClr>
                </a:solidFill>
              </a:rPr>
              <a:t>Валера Волков)</a:t>
            </a:r>
          </a:p>
        </p:txBody>
      </p:sp>
    </p:spTree>
    <p:extLst>
      <p:ext uri="{BB962C8B-B14F-4D97-AF65-F5344CB8AC3E}">
        <p14:creationId xmlns:p14="http://schemas.microsoft.com/office/powerpoint/2010/main" val="2671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1B66DB1-C7D2-4C8C-A5D1-2C5E9C822072}"/>
              </a:ext>
            </a:extLst>
          </p:cNvPr>
          <p:cNvSpPr>
            <a:spLocks noGrp="1"/>
          </p:cNvSpPr>
          <p:nvPr>
            <p:ph type="title"/>
          </p:nvPr>
        </p:nvSpPr>
        <p:spPr>
          <a:xfrm>
            <a:off x="838200" y="295424"/>
            <a:ext cx="10515600" cy="1229018"/>
          </a:xfrm>
        </p:spPr>
        <p:txBody>
          <a:bodyPr/>
          <a:lstStyle/>
          <a:p>
            <a:r>
              <a:rPr lang="en-US" dirty="0"/>
              <a:t>                  “</a:t>
            </a:r>
            <a:r>
              <a:rPr lang="en-US" sz="6600" b="1" u="sng" dirty="0" err="1">
                <a:solidFill>
                  <a:srgbClr val="C00000"/>
                </a:solidFill>
              </a:rPr>
              <a:t>Okopnaya</a:t>
            </a:r>
            <a:r>
              <a:rPr lang="en-US" sz="6600" b="1" u="sng" dirty="0">
                <a:solidFill>
                  <a:srgbClr val="C00000"/>
                </a:solidFill>
              </a:rPr>
              <a:t> </a:t>
            </a:r>
            <a:r>
              <a:rPr lang="en-US" sz="6600" b="1" u="sng" dirty="0" err="1">
                <a:solidFill>
                  <a:srgbClr val="C00000"/>
                </a:solidFill>
              </a:rPr>
              <a:t>pravda</a:t>
            </a:r>
            <a:r>
              <a:rPr lang="en-US" dirty="0"/>
              <a:t>”</a:t>
            </a:r>
            <a:endParaRPr lang="ru-RU" dirty="0"/>
          </a:p>
        </p:txBody>
      </p:sp>
      <p:sp>
        <p:nvSpPr>
          <p:cNvPr id="5" name="Объект 4">
            <a:extLst>
              <a:ext uri="{FF2B5EF4-FFF2-40B4-BE49-F238E27FC236}">
                <a16:creationId xmlns:a16="http://schemas.microsoft.com/office/drawing/2014/main" id="{680281DA-9B2A-4973-A704-65C9CFC93A64}"/>
              </a:ext>
            </a:extLst>
          </p:cNvPr>
          <p:cNvSpPr>
            <a:spLocks noGrp="1"/>
          </p:cNvSpPr>
          <p:nvPr>
            <p:ph idx="1"/>
          </p:nvPr>
        </p:nvSpPr>
        <p:spPr>
          <a:xfrm>
            <a:off x="140677" y="1336431"/>
            <a:ext cx="11213123" cy="4539348"/>
          </a:xfrm>
        </p:spPr>
        <p:txBody>
          <a:bodyPr>
            <a:normAutofit/>
          </a:bodyPr>
          <a:lstStyle/>
          <a:p>
            <a:pPr marL="0" indent="0">
              <a:buNone/>
            </a:pPr>
            <a:r>
              <a:rPr lang="ru-RU" sz="2000" dirty="0"/>
              <a:t>Имея хорошие литературные данные, он редактировал уникальную рукописную газету-листовку-окопную правду (опубликованную в газете "Правда" 8 февраля 1963 года).Последнее число, число </a:t>
            </a:r>
            <a:r>
              <a:rPr lang="ru-RU" sz="3200" dirty="0"/>
              <a:t>11</a:t>
            </a:r>
            <a:r>
              <a:rPr lang="ru-RU" sz="2000" dirty="0"/>
              <a:t>, сохранилось. Вот ее </a:t>
            </a:r>
            <a:r>
              <a:rPr lang="ru-RU" sz="2000" dirty="0" err="1"/>
              <a:t>текст:ОКОПНАЯ</a:t>
            </a:r>
            <a:r>
              <a:rPr lang="ru-RU" sz="2000" dirty="0"/>
              <a:t> ПРАВДА № 11Наша 10-ка-это мощный кулак, который будет дивизией для противника, и, как сказал майор </a:t>
            </a:r>
            <a:r>
              <a:rPr lang="ru-RU" sz="2000" dirty="0" err="1"/>
              <a:t>Жиделев</a:t>
            </a:r>
            <a:r>
              <a:rPr lang="ru-RU" sz="2000" dirty="0"/>
              <a:t>, мы будем сражаться как </a:t>
            </a:r>
            <a:r>
              <a:rPr lang="ru-RU" sz="2000" dirty="0" err="1"/>
              <a:t>дивизия.Нет</a:t>
            </a:r>
            <a:r>
              <a:rPr lang="ru-RU" sz="2000" dirty="0"/>
              <a:t> в мире силы, которая победит нас, советское государство, потому что мы хозяева, нас ведет Коммунистическая партия</a:t>
            </a:r>
          </a:p>
        </p:txBody>
      </p:sp>
      <p:sp>
        <p:nvSpPr>
          <p:cNvPr id="7" name="Облачко с текстом: прямоугольное 6">
            <a:extLst>
              <a:ext uri="{FF2B5EF4-FFF2-40B4-BE49-F238E27FC236}">
                <a16:creationId xmlns:a16="http://schemas.microsoft.com/office/drawing/2014/main" id="{2F856211-AC9A-4DE7-9E9F-FB3235F608EB}"/>
              </a:ext>
            </a:extLst>
          </p:cNvPr>
          <p:cNvSpPr/>
          <p:nvPr/>
        </p:nvSpPr>
        <p:spPr>
          <a:xfrm>
            <a:off x="140677" y="3315481"/>
            <a:ext cx="5767754" cy="3247095"/>
          </a:xfrm>
          <a:prstGeom prst="wedgeRectCallout">
            <a:avLst>
              <a:gd name="adj1" fmla="val -21565"/>
              <a:gd name="adj2" fmla="val 55568"/>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Having good literary data, he edited a unique handwritten newspaper-leaflet-</a:t>
            </a:r>
            <a:r>
              <a:rPr lang="en-US" sz="1600" dirty="0" err="1">
                <a:solidFill>
                  <a:schemeClr val="tx1"/>
                </a:solidFill>
              </a:rPr>
              <a:t>Okopnaya</a:t>
            </a:r>
            <a:r>
              <a:rPr lang="en-US" sz="1600" dirty="0">
                <a:solidFill>
                  <a:schemeClr val="tx1"/>
                </a:solidFill>
              </a:rPr>
              <a:t> Pravda (published in the newspaper "Pravda" on February 8, 1963).</a:t>
            </a:r>
          </a:p>
          <a:p>
            <a:pPr algn="ctr"/>
            <a:endParaRPr lang="en-US" sz="1600" dirty="0">
              <a:solidFill>
                <a:schemeClr val="tx1"/>
              </a:solidFill>
            </a:endParaRPr>
          </a:p>
          <a:p>
            <a:pPr algn="ctr"/>
            <a:r>
              <a:rPr lang="en-US" sz="1600" dirty="0">
                <a:solidFill>
                  <a:schemeClr val="tx1"/>
                </a:solidFill>
              </a:rPr>
              <a:t> </a:t>
            </a:r>
          </a:p>
          <a:p>
            <a:pPr algn="ctr"/>
            <a:endParaRPr lang="en-US" sz="1600" dirty="0">
              <a:solidFill>
                <a:schemeClr val="tx1"/>
              </a:solidFill>
            </a:endParaRPr>
          </a:p>
          <a:p>
            <a:pPr algn="ctr"/>
            <a:r>
              <a:rPr lang="en-US" sz="1600" dirty="0">
                <a:solidFill>
                  <a:schemeClr val="tx1"/>
                </a:solidFill>
              </a:rPr>
              <a:t>The last number, number 11, has been preserved. Here is its text: OKOPNAYA PRAVDA NO. 11  Our 10-ka is a powerful fist that will be a division for the enemy, and as major </a:t>
            </a:r>
            <a:r>
              <a:rPr lang="en-US" sz="1600" dirty="0" err="1">
                <a:solidFill>
                  <a:schemeClr val="tx1"/>
                </a:solidFill>
              </a:rPr>
              <a:t>Zhidelev</a:t>
            </a:r>
            <a:r>
              <a:rPr lang="en-US" sz="1600" dirty="0">
                <a:solidFill>
                  <a:schemeClr val="tx1"/>
                </a:solidFill>
              </a:rPr>
              <a:t> said, we will fight as a division.</a:t>
            </a:r>
          </a:p>
          <a:p>
            <a:pPr algn="ctr"/>
            <a:endParaRPr lang="en-US" sz="1600" dirty="0">
              <a:solidFill>
                <a:schemeClr val="tx1"/>
              </a:solidFill>
            </a:endParaRPr>
          </a:p>
          <a:p>
            <a:pPr algn="ctr"/>
            <a:r>
              <a:rPr lang="en-US" sz="1600" dirty="0">
                <a:solidFill>
                  <a:schemeClr val="tx1"/>
                </a:solidFill>
              </a:rPr>
              <a:t> There is no force in the world that will defeat us, the Soviet state, because we are the masters, we are led by the Communis</a:t>
            </a:r>
            <a:r>
              <a:rPr lang="en-US" sz="1400" dirty="0">
                <a:solidFill>
                  <a:schemeClr val="tx1"/>
                </a:solidFill>
              </a:rPr>
              <a:t>t party</a:t>
            </a:r>
            <a:r>
              <a:rPr lang="en-US" sz="1050" dirty="0">
                <a:solidFill>
                  <a:schemeClr val="tx1"/>
                </a:solidFill>
              </a:rPr>
              <a:t>.</a:t>
            </a:r>
            <a:endParaRPr lang="ru-RU" sz="1050" dirty="0">
              <a:solidFill>
                <a:schemeClr val="tx1"/>
              </a:solidFill>
            </a:endParaRPr>
          </a:p>
        </p:txBody>
      </p:sp>
      <p:pic>
        <p:nvPicPr>
          <p:cNvPr id="8" name="Рисунок 7">
            <a:extLst>
              <a:ext uri="{FF2B5EF4-FFF2-40B4-BE49-F238E27FC236}">
                <a16:creationId xmlns:a16="http://schemas.microsoft.com/office/drawing/2014/main" id="{0C447365-7784-4FE1-8292-4F4132DFD2FC}"/>
              </a:ext>
            </a:extLst>
          </p:cNvPr>
          <p:cNvPicPr>
            <a:picLocks noChangeAspect="1"/>
          </p:cNvPicPr>
          <p:nvPr/>
        </p:nvPicPr>
        <p:blipFill>
          <a:blip r:embed="rId2"/>
          <a:stretch>
            <a:fillRect/>
          </a:stretch>
        </p:blipFill>
        <p:spPr>
          <a:xfrm>
            <a:off x="6457071" y="2954215"/>
            <a:ext cx="5149947" cy="3903785"/>
          </a:xfrm>
          <a:prstGeom prst="rect">
            <a:avLst/>
          </a:prstGeom>
        </p:spPr>
      </p:pic>
    </p:spTree>
    <p:extLst>
      <p:ext uri="{BB962C8B-B14F-4D97-AF65-F5344CB8AC3E}">
        <p14:creationId xmlns:p14="http://schemas.microsoft.com/office/powerpoint/2010/main" val="48096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6E662-C2AF-4CE3-BBE1-B584F10E2CC6}"/>
              </a:ext>
            </a:extLst>
          </p:cNvPr>
          <p:cNvSpPr>
            <a:spLocks noGrp="1"/>
          </p:cNvSpPr>
          <p:nvPr>
            <p:ph type="title"/>
          </p:nvPr>
        </p:nvSpPr>
        <p:spPr>
          <a:xfrm>
            <a:off x="838200" y="365125"/>
            <a:ext cx="8530883" cy="1325563"/>
          </a:xfrm>
        </p:spPr>
        <p:txBody>
          <a:bodyPr>
            <a:noAutofit/>
          </a:bodyPr>
          <a:lstStyle/>
          <a:p>
            <a:r>
              <a:rPr lang="en-US" sz="5400" b="1" u="sng" dirty="0">
                <a:solidFill>
                  <a:srgbClr val="C00000"/>
                </a:solidFill>
              </a:rPr>
              <a:t>Sasha </a:t>
            </a:r>
            <a:r>
              <a:rPr lang="en-US" sz="5400" b="1" u="sng" dirty="0" err="1">
                <a:solidFill>
                  <a:srgbClr val="C00000"/>
                </a:solidFill>
              </a:rPr>
              <a:t>Borodulin</a:t>
            </a:r>
            <a:r>
              <a:rPr lang="en-US" sz="5400" b="1" u="sng" dirty="0">
                <a:solidFill>
                  <a:schemeClr val="accent1">
                    <a:lumMod val="75000"/>
                  </a:schemeClr>
                </a:solidFill>
              </a:rPr>
              <a:t>(</a:t>
            </a:r>
            <a:r>
              <a:rPr lang="ru-RU" sz="5400" b="1" u="sng" dirty="0">
                <a:solidFill>
                  <a:schemeClr val="accent1">
                    <a:lumMod val="75000"/>
                  </a:schemeClr>
                </a:solidFill>
              </a:rPr>
              <a:t>Саша Бородулин )</a:t>
            </a:r>
          </a:p>
        </p:txBody>
      </p:sp>
      <p:sp>
        <p:nvSpPr>
          <p:cNvPr id="3" name="Объект 2">
            <a:extLst>
              <a:ext uri="{FF2B5EF4-FFF2-40B4-BE49-F238E27FC236}">
                <a16:creationId xmlns:a16="http://schemas.microsoft.com/office/drawing/2014/main" id="{EA998611-9CD0-4145-97F0-B7EB58E41E72}"/>
              </a:ext>
            </a:extLst>
          </p:cNvPr>
          <p:cNvSpPr>
            <a:spLocks noGrp="1"/>
          </p:cNvSpPr>
          <p:nvPr>
            <p:ph idx="1"/>
          </p:nvPr>
        </p:nvSpPr>
        <p:spPr>
          <a:xfrm>
            <a:off x="7412324" y="220943"/>
            <a:ext cx="4543864" cy="2383205"/>
          </a:xfrm>
        </p:spPr>
        <p:txBody>
          <a:bodyPr>
            <a:normAutofit fontScale="62500" lnSpcReduction="20000"/>
          </a:bodyPr>
          <a:lstStyle/>
          <a:p>
            <a:pPr marL="0" indent="0">
              <a:buNone/>
            </a:pPr>
            <a:r>
              <a:rPr lang="ru-RU" dirty="0"/>
              <a:t>К 15 годам в сельской школе он был известен как лучший ученик и самый взрослый из детей. Каждое его действие было обдуманным. В дневнике были только пятерки и четверки. Саша был капитаном лыжной команды. Благодаря всем своим достижениям он стал председателем пионерского отряда. С детства он мечтал стать летчиком, казалось, что его ждет большое будущее. Но война внесла свои коррективы.</a:t>
            </a:r>
          </a:p>
        </p:txBody>
      </p:sp>
      <p:sp>
        <p:nvSpPr>
          <p:cNvPr id="4" name="Свиток: вертикальный 3">
            <a:extLst>
              <a:ext uri="{FF2B5EF4-FFF2-40B4-BE49-F238E27FC236}">
                <a16:creationId xmlns:a16="http://schemas.microsoft.com/office/drawing/2014/main" id="{3468CA40-87A4-4F21-8142-3BAB09896EE8}"/>
              </a:ext>
            </a:extLst>
          </p:cNvPr>
          <p:cNvSpPr/>
          <p:nvPr/>
        </p:nvSpPr>
        <p:spPr>
          <a:xfrm>
            <a:off x="0" y="2073093"/>
            <a:ext cx="4768947" cy="4699855"/>
          </a:xfrm>
          <a:prstGeom prst="verticalScroll">
            <a:avLst>
              <a:gd name="adj" fmla="val 13398"/>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By the age of </a:t>
            </a:r>
            <a:r>
              <a:rPr lang="en-US" sz="2400" b="1" dirty="0">
                <a:solidFill>
                  <a:schemeClr val="tx1"/>
                </a:solidFill>
              </a:rPr>
              <a:t>15</a:t>
            </a:r>
            <a:r>
              <a:rPr lang="en-US" dirty="0">
                <a:solidFill>
                  <a:schemeClr val="tx1"/>
                </a:solidFill>
              </a:rPr>
              <a:t>, in the village school, he was known as the best student and the most adult of the children. His every action was deliberate. There were only fives and fours in the diary. Sasha was the captain of the ski team. Thanks to all his achievements, he became the Chairman of the pioneer squad. Since childhood, he dreamed of becoming a pilot, it seemed that a great future awaited him. But the war made its own adjust</a:t>
            </a:r>
            <a:r>
              <a:rPr lang="en-US" dirty="0"/>
              <a:t>ments.</a:t>
            </a:r>
            <a:endParaRPr lang="ru-RU" dirty="0"/>
          </a:p>
        </p:txBody>
      </p:sp>
      <p:pic>
        <p:nvPicPr>
          <p:cNvPr id="5" name="Рисунок 4">
            <a:extLst>
              <a:ext uri="{FF2B5EF4-FFF2-40B4-BE49-F238E27FC236}">
                <a16:creationId xmlns:a16="http://schemas.microsoft.com/office/drawing/2014/main" id="{8F8E21CF-2F2D-41F6-8A24-C985C3776261}"/>
              </a:ext>
            </a:extLst>
          </p:cNvPr>
          <p:cNvPicPr>
            <a:picLocks noChangeAspect="1"/>
          </p:cNvPicPr>
          <p:nvPr/>
        </p:nvPicPr>
        <p:blipFill>
          <a:blip r:embed="rId2"/>
          <a:stretch>
            <a:fillRect/>
          </a:stretch>
        </p:blipFill>
        <p:spPr>
          <a:xfrm>
            <a:off x="5992837" y="2475914"/>
            <a:ext cx="5963351" cy="4297034"/>
          </a:xfrm>
          <a:prstGeom prst="rect">
            <a:avLst/>
          </a:prstGeom>
        </p:spPr>
      </p:pic>
    </p:spTree>
    <p:extLst>
      <p:ext uri="{BB962C8B-B14F-4D97-AF65-F5344CB8AC3E}">
        <p14:creationId xmlns:p14="http://schemas.microsoft.com/office/powerpoint/2010/main" val="38854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EB699BF-9F4B-4EA9-B7B4-FFB133E80062}"/>
              </a:ext>
            </a:extLst>
          </p:cNvPr>
          <p:cNvPicPr>
            <a:picLocks noChangeAspect="1"/>
          </p:cNvPicPr>
          <p:nvPr/>
        </p:nvPicPr>
        <p:blipFill>
          <a:blip r:embed="rId2"/>
          <a:stretch>
            <a:fillRect/>
          </a:stretch>
        </p:blipFill>
        <p:spPr>
          <a:xfrm>
            <a:off x="7396323" y="51060"/>
            <a:ext cx="4513496" cy="3280378"/>
          </a:xfrm>
          <a:prstGeom prst="rect">
            <a:avLst/>
          </a:prstGeom>
        </p:spPr>
      </p:pic>
      <p:sp>
        <p:nvSpPr>
          <p:cNvPr id="2" name="Заголовок 1">
            <a:extLst>
              <a:ext uri="{FF2B5EF4-FFF2-40B4-BE49-F238E27FC236}">
                <a16:creationId xmlns:a16="http://schemas.microsoft.com/office/drawing/2014/main" id="{56728957-BC4F-4400-8C20-5A0F772E2D9A}"/>
              </a:ext>
            </a:extLst>
          </p:cNvPr>
          <p:cNvSpPr>
            <a:spLocks noGrp="1"/>
          </p:cNvSpPr>
          <p:nvPr>
            <p:ph type="title"/>
          </p:nvPr>
        </p:nvSpPr>
        <p:spPr>
          <a:xfrm>
            <a:off x="28962" y="146097"/>
            <a:ext cx="6372665" cy="2295104"/>
          </a:xfrm>
        </p:spPr>
        <p:txBody>
          <a:bodyPr>
            <a:normAutofit/>
          </a:bodyPr>
          <a:lstStyle/>
          <a:p>
            <a:r>
              <a:rPr lang="ru-RU" sz="2000" b="1" u="sng" dirty="0">
                <a:solidFill>
                  <a:schemeClr val="accent1">
                    <a:lumMod val="50000"/>
                  </a:schemeClr>
                </a:solidFill>
                <a:effectLst>
                  <a:outerShdw blurRad="38100" dist="38100" dir="2700000" algn="tl">
                    <a:srgbClr val="000000">
                      <a:alpha val="43137"/>
                    </a:srgbClr>
                  </a:outerShdw>
                </a:effectLst>
              </a:rPr>
              <a:t>С первых дней войны Саша пошел в лес и напал на гитлеровцев. Вскоре он встретился с партизанской группировкой и принял участие во всех военных операциях. Однажды группа была обнаружена в окружении противника. Группа была разбита , но  лидирующая группа умерла. Саша умер последним. Он взорвал себя и некоторых фашистов.</a:t>
            </a:r>
            <a:br>
              <a:rPr lang="ru-RU" sz="2000" b="1" u="sng" dirty="0">
                <a:solidFill>
                  <a:schemeClr val="accent1">
                    <a:lumMod val="50000"/>
                  </a:schemeClr>
                </a:solidFill>
                <a:effectLst>
                  <a:outerShdw blurRad="38100" dist="38100" dir="2700000" algn="tl">
                    <a:srgbClr val="000000">
                      <a:alpha val="43137"/>
                    </a:srgbClr>
                  </a:outerShdw>
                </a:effectLst>
              </a:rPr>
            </a:br>
            <a:endParaRPr lang="ru-RU" sz="2000" b="1" u="sng" dirty="0">
              <a:solidFill>
                <a:schemeClr val="accent1">
                  <a:lumMod val="50000"/>
                </a:schemeClr>
              </a:solidFill>
              <a:effectLst>
                <a:outerShdw blurRad="38100" dist="38100" dir="2700000" algn="tl">
                  <a:srgbClr val="000000">
                    <a:alpha val="43137"/>
                  </a:srgbClr>
                </a:outerShdw>
              </a:effectLst>
            </a:endParaRPr>
          </a:p>
        </p:txBody>
      </p:sp>
      <p:sp>
        <p:nvSpPr>
          <p:cNvPr id="3" name="Выноска: стрелка влево 2">
            <a:extLst>
              <a:ext uri="{FF2B5EF4-FFF2-40B4-BE49-F238E27FC236}">
                <a16:creationId xmlns:a16="http://schemas.microsoft.com/office/drawing/2014/main" id="{6D702877-A4CE-4D2A-B1CA-BCF64867B18A}"/>
              </a:ext>
            </a:extLst>
          </p:cNvPr>
          <p:cNvSpPr/>
          <p:nvPr/>
        </p:nvSpPr>
        <p:spPr>
          <a:xfrm>
            <a:off x="6487438" y="3331438"/>
            <a:ext cx="5573932" cy="3526562"/>
          </a:xfrm>
          <a:prstGeom prst="leftArrowCallout">
            <a:avLst/>
          </a:prstGeom>
          <a:ln w="762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From the first days of the war Sasha went to the forests and attacked on </a:t>
            </a:r>
            <a:r>
              <a:rPr lang="en-US" dirty="0" err="1"/>
              <a:t>hitleriens</a:t>
            </a:r>
            <a:r>
              <a:rPr lang="en-US" dirty="0"/>
              <a:t> . Soon he met with </a:t>
            </a:r>
            <a:r>
              <a:rPr lang="en-US" dirty="0" err="1"/>
              <a:t>partizan</a:t>
            </a:r>
            <a:r>
              <a:rPr lang="en-US" dirty="0"/>
              <a:t> group and took part in all military operations. Once the group found in enemy encirclement. The group have broken, but the lied group died. Sasha died last. He blew up oneself and some </a:t>
            </a:r>
            <a:r>
              <a:rPr lang="en-US" dirty="0" err="1"/>
              <a:t>fashists</a:t>
            </a:r>
            <a:r>
              <a:rPr lang="en-US" dirty="0"/>
              <a:t>.</a:t>
            </a:r>
            <a:endParaRPr lang="ru-RU" dirty="0"/>
          </a:p>
        </p:txBody>
      </p:sp>
      <p:pic>
        <p:nvPicPr>
          <p:cNvPr id="4" name="Рисунок 3">
            <a:extLst>
              <a:ext uri="{FF2B5EF4-FFF2-40B4-BE49-F238E27FC236}">
                <a16:creationId xmlns:a16="http://schemas.microsoft.com/office/drawing/2014/main" id="{1B53DDBB-28EB-4A8D-B9DD-9B851E162C89}"/>
              </a:ext>
            </a:extLst>
          </p:cNvPr>
          <p:cNvPicPr>
            <a:picLocks noChangeAspect="1"/>
          </p:cNvPicPr>
          <p:nvPr/>
        </p:nvPicPr>
        <p:blipFill>
          <a:blip r:embed="rId3"/>
          <a:stretch>
            <a:fillRect/>
          </a:stretch>
        </p:blipFill>
        <p:spPr>
          <a:xfrm>
            <a:off x="3156589" y="2740595"/>
            <a:ext cx="3235569" cy="4117405"/>
          </a:xfrm>
          <a:prstGeom prst="rect">
            <a:avLst/>
          </a:prstGeom>
        </p:spPr>
      </p:pic>
      <p:pic>
        <p:nvPicPr>
          <p:cNvPr id="6" name="Рисунок 5">
            <a:extLst>
              <a:ext uri="{FF2B5EF4-FFF2-40B4-BE49-F238E27FC236}">
                <a16:creationId xmlns:a16="http://schemas.microsoft.com/office/drawing/2014/main" id="{9A98B51A-3EC2-4920-9395-5601D05EA2F5}"/>
              </a:ext>
            </a:extLst>
          </p:cNvPr>
          <p:cNvPicPr>
            <a:picLocks noChangeAspect="1"/>
          </p:cNvPicPr>
          <p:nvPr/>
        </p:nvPicPr>
        <p:blipFill>
          <a:blip r:embed="rId4"/>
          <a:stretch>
            <a:fillRect/>
          </a:stretch>
        </p:blipFill>
        <p:spPr>
          <a:xfrm>
            <a:off x="0" y="2715065"/>
            <a:ext cx="3123027" cy="4117405"/>
          </a:xfrm>
          <a:prstGeom prst="rect">
            <a:avLst/>
          </a:prstGeom>
        </p:spPr>
      </p:pic>
      <p:sp>
        <p:nvSpPr>
          <p:cNvPr id="7" name="Прямоугольник 6">
            <a:extLst>
              <a:ext uri="{FF2B5EF4-FFF2-40B4-BE49-F238E27FC236}">
                <a16:creationId xmlns:a16="http://schemas.microsoft.com/office/drawing/2014/main" id="{3931A774-D822-4A2E-8D06-8BCF6C23F815}"/>
              </a:ext>
            </a:extLst>
          </p:cNvPr>
          <p:cNvSpPr/>
          <p:nvPr/>
        </p:nvSpPr>
        <p:spPr>
          <a:xfrm>
            <a:off x="-1" y="146097"/>
            <a:ext cx="6487439" cy="369332"/>
          </a:xfrm>
          <a:prstGeom prst="rect">
            <a:avLst/>
          </a:prstGeom>
        </p:spPr>
        <p:txBody>
          <a:bodyPr wrap="square">
            <a:spAutoFit/>
          </a:bodyPr>
          <a:lstStyle/>
          <a:p>
            <a:endParaRPr lang="ru-RU" b="1" u="sng" dirty="0">
              <a:solidFill>
                <a:schemeClr val="accent1">
                  <a:lumMod val="50000"/>
                </a:schemeClr>
              </a:solidFill>
            </a:endParaRPr>
          </a:p>
        </p:txBody>
      </p:sp>
    </p:spTree>
    <p:extLst>
      <p:ext uri="{BB962C8B-B14F-4D97-AF65-F5344CB8AC3E}">
        <p14:creationId xmlns:p14="http://schemas.microsoft.com/office/powerpoint/2010/main" val="29596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E0E52FF-2DAF-4A74-AC32-B0EF2DCB63F3}"/>
              </a:ext>
            </a:extLst>
          </p:cNvPr>
          <p:cNvSpPr>
            <a:spLocks noGrp="1"/>
          </p:cNvSpPr>
          <p:nvPr>
            <p:ph type="title"/>
          </p:nvPr>
        </p:nvSpPr>
        <p:spPr/>
        <p:txBody>
          <a:bodyPr>
            <a:noAutofit/>
          </a:bodyPr>
          <a:lstStyle/>
          <a:p>
            <a:r>
              <a:rPr lang="en-US" sz="4800" b="1" dirty="0"/>
              <a:t>The Immortal Regiment :the pride and memory of Russia </a:t>
            </a:r>
            <a:endParaRPr lang="ru-RU" sz="4800" b="1" dirty="0"/>
          </a:p>
        </p:txBody>
      </p:sp>
      <p:pic>
        <p:nvPicPr>
          <p:cNvPr id="6" name="Объект 5">
            <a:extLst>
              <a:ext uri="{FF2B5EF4-FFF2-40B4-BE49-F238E27FC236}">
                <a16:creationId xmlns:a16="http://schemas.microsoft.com/office/drawing/2014/main" id="{5E07746F-E1C0-4F2E-8BD0-40676D7FF471}"/>
              </a:ext>
            </a:extLst>
          </p:cNvPr>
          <p:cNvPicPr>
            <a:picLocks noGrp="1" noChangeAspect="1"/>
          </p:cNvPicPr>
          <p:nvPr>
            <p:ph idx="1"/>
          </p:nvPr>
        </p:nvPicPr>
        <p:blipFill>
          <a:blip r:embed="rId2"/>
          <a:stretch>
            <a:fillRect/>
          </a:stretch>
        </p:blipFill>
        <p:spPr>
          <a:xfrm>
            <a:off x="2917371" y="2071199"/>
            <a:ext cx="6357257" cy="4593092"/>
          </a:xfrm>
          <a:prstGeom prst="rect">
            <a:avLst/>
          </a:prstGeom>
        </p:spPr>
      </p:pic>
    </p:spTree>
    <p:extLst>
      <p:ext uri="{BB962C8B-B14F-4D97-AF65-F5344CB8AC3E}">
        <p14:creationId xmlns:p14="http://schemas.microsoft.com/office/powerpoint/2010/main" val="359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875</Words>
  <Application>Microsoft Office PowerPoint</Application>
  <PresentationFormat>Широкоэкранный</PresentationFormat>
  <Paragraphs>29</Paragraphs>
  <Slides>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Corbel</vt:lpstr>
      <vt:lpstr>Тема Office</vt:lpstr>
      <vt:lpstr>VICTORY 75 We remember……We are proud……..</vt:lpstr>
      <vt:lpstr>              Symbol of Victory                      Hero-Children</vt:lpstr>
      <vt:lpstr>We have no right to forget the horror of this war. We have no right to forget those soldiers who died for our bright future. We must remember everyone and everything. We must forget about one of the most terrible wars that concerned every family, from father to son. During World War II, more than 3,500 front-line soldiers under the age of 16 served in the Red Army. They were called the "sons of the regiment."</vt:lpstr>
      <vt:lpstr>Spotlight on Russia offers to remember the names and learn history of  such "little" heroes as: Valera Volkov and Sasha Borodulin.  </vt:lpstr>
      <vt:lpstr>                  “Okopnaya pravda”</vt:lpstr>
      <vt:lpstr>Sasha Borodulin(Саша Бородулин )</vt:lpstr>
      <vt:lpstr>С первых дней войны Саша пошел в лес и напал на гитлеровцев. Вскоре он встретился с партизанской группировкой и принял участие во всех военных операциях. Однажды группа была обнаружена в окружении противника. Группа была разбита , но  лидирующая группа умерла. Саша умер последним. Он взорвал себя и некоторых фашистов. </vt:lpstr>
      <vt:lpstr>The Immortal Regiment :the pride and memory of Russia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VICTORY 75 We remember……We are proud……..</dc:title>
  <dc:creator>Daria Sybacheva</dc:creator>
  <cp:lastModifiedBy>Daria Sybacheva</cp:lastModifiedBy>
  <cp:revision>16</cp:revision>
  <dcterms:created xsi:type="dcterms:W3CDTF">2020-05-04T09:48:21Z</dcterms:created>
  <dcterms:modified xsi:type="dcterms:W3CDTF">2020-05-05T13:14:52Z</dcterms:modified>
</cp:coreProperties>
</file>