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1" r:id="rId6"/>
    <p:sldId id="260" r:id="rId7"/>
    <p:sldId id="262" r:id="rId8"/>
    <p:sldId id="263" r:id="rId9"/>
    <p:sldId id="257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108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D74AC-AD04-4633-A445-3067275AA150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B9DD4-38AE-442F-83D9-83F5D9941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D3B6-8D92-4A52-8E65-0FBB2B1821B8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DFA96-2BC2-4EE6-AEE5-97654CBF4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87A5E-8AE5-4767-9183-A63466C44145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2724-A435-4578-BA20-AD2722AC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6C437-9F53-4BF6-A1B3-21364E655232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9554-E53C-414A-8DA4-D79FBD75F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73E9D-6E18-4271-A90F-4796657D2EA6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06EE-DABD-4AC4-AA03-A891E5D8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90244-F3D3-47DE-A5DD-C14403D9E724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C3A7-B980-4568-9B9F-F8BA47FB7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43FA3-6477-4DE2-9432-DD70534E8C09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AAD7-A599-4265-9D9C-2A120456C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4162A-B229-45FC-9BE0-2BADE24153A5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AC3C-2B8D-4AB1-A77B-236570BC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E1C71-D495-4E67-8EF1-8B84AD0467B9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D470-5C3E-462B-A768-70BF41122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E33CF-33FE-4FD8-92E8-034B0DED318E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262F0-E6BD-4430-A077-AB0D35643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D6F0-4297-4B52-A64C-8696F4D1A4B2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102E2-46C7-4F60-A48B-766596480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3FE3E6-9AB3-45CF-9028-B0FC2FF73F42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328C26-806A-4D4A-9C9B-815584502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US" smtClean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74550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49313" y="558800"/>
            <a:ext cx="4765675" cy="122713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139825" y="666750"/>
            <a:ext cx="459422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We  remember……We are  proud……</a:t>
            </a:r>
          </a:p>
          <a:p>
            <a:r>
              <a:rPr lang="en-US" sz="3200">
                <a:latin typeface="Calibri" pitchFamily="34" charset="0"/>
              </a:rPr>
              <a:t> 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64725" y="5310188"/>
            <a:ext cx="1914525" cy="1117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49313" y="5005388"/>
            <a:ext cx="4679950" cy="120173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20" name="TextBox 13"/>
          <p:cNvSpPr txBox="1">
            <a:spLocks noChangeArrowheads="1"/>
          </p:cNvSpPr>
          <p:nvPr/>
        </p:nvSpPr>
        <p:spPr bwMode="auto">
          <a:xfrm>
            <a:off x="1139825" y="5073650"/>
            <a:ext cx="43243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passing the memory candle………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9993313" y="5407025"/>
            <a:ext cx="20335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Чинь Бао Тханг</a:t>
            </a:r>
          </a:p>
          <a:p>
            <a:r>
              <a:rPr lang="ru-RU">
                <a:latin typeface="Calibri" pitchFamily="34" charset="0"/>
              </a:rPr>
              <a:t>Класс: 10</a:t>
            </a:r>
            <a:r>
              <a:rPr lang="en-US">
                <a:latin typeface="Calibri" pitchFamily="34" charset="0"/>
              </a:rPr>
              <a:t>”</a:t>
            </a:r>
            <a:r>
              <a:rPr lang="ru-RU">
                <a:latin typeface="Calibri" pitchFamily="34" charset="0"/>
              </a:rPr>
              <a:t>А</a:t>
            </a:r>
            <a:r>
              <a:rPr lang="en-US">
                <a:latin typeface="Calibri" pitchFamily="34" charset="0"/>
              </a:rPr>
              <a:t>”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Школа №5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469900" y="601663"/>
            <a:ext cx="5640388" cy="215423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71538" y="817563"/>
            <a:ext cx="47117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latin typeface="Calibri" pitchFamily="34" charset="0"/>
              </a:rPr>
              <a:t>The town of the first Salute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19100" y="441325"/>
            <a:ext cx="5497513" cy="172085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1663" y="655638"/>
            <a:ext cx="51212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This town is situated in the South of black earth Zone It is called Belgorod. The white chalk hills give the name of the town. It is bounded by Ukraine.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572125" y="3748088"/>
            <a:ext cx="640080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38875" y="3917950"/>
            <a:ext cx="52720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Belgorod first </a:t>
            </a:r>
            <a:r>
              <a:rPr lang="en-US" sz="2000" b="1">
                <a:latin typeface="Calibri" pitchFamily="34" charset="0"/>
              </a:rPr>
              <a:t>WAS  </a:t>
            </a:r>
            <a:r>
              <a:rPr lang="en-US" sz="3200">
                <a:latin typeface="Calibri" pitchFamily="34" charset="0"/>
              </a:rPr>
              <a:t>mentioned in the history in 1237. Many times the town was destroyed. But it became stronger from year to year</a:t>
            </a:r>
            <a:r>
              <a:rPr lang="en-US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697538" y="3557588"/>
            <a:ext cx="6003925" cy="20621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0" y="3557588"/>
            <a:ext cx="52705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In 1941 the great Patriotic War began, fascist came twice to occupy Belgorod in the course of three year.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176963" y="3868738"/>
            <a:ext cx="5657850" cy="25495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50000" y="3844925"/>
            <a:ext cx="50561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In summer of 1943 a great battle was found at Prokhorovka, thousands of tanks and airplanes took part in </a:t>
            </a:r>
            <a:r>
              <a:rPr lang="en-US">
                <a:latin typeface="Calibri" pitchFamily="34" charset="0"/>
              </a:rPr>
              <a:t>it</a:t>
            </a:r>
            <a:r>
              <a:rPr lang="en-US" sz="2000">
                <a:latin typeface="Calibri" pitchFamily="34" charset="0"/>
              </a:rPr>
              <a:t>. </a:t>
            </a:r>
            <a:r>
              <a:rPr lang="en-US"/>
              <a:t>The future cosmonaut G. T. Beregovoy was </a:t>
            </a:r>
            <a:r>
              <a:rPr lang="en-US" sz="2000">
                <a:latin typeface="Calibri" pitchFamily="34" charset="0"/>
              </a:rPr>
              <a:t>among the Soviet pilots defending Prokhorovka in the sky. At Prokhorovka the fascists lost 400 tanks and over 10 000 soldiers and officers.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Музей истории танкового сражения в Прохоровке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38163" y="365125"/>
            <a:ext cx="7078662" cy="194786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36663" y="558800"/>
            <a:ext cx="54975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The victory in the battle of Kursk had  a great importance as it completed a turning point (after the Stalingrad battle)  in the Great Patriotic War.</a:t>
            </a:r>
            <a:endParaRPr lang="en-GB" sz="2400">
              <a:latin typeface="Calibri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77863" y="592138"/>
            <a:ext cx="4625975" cy="176371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36625" y="666750"/>
            <a:ext cx="41513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On August 5 1943 Moscow fired a salute </a:t>
            </a:r>
            <a:r>
              <a:rPr lang="en-US" sz="2000"/>
              <a:t>in honor of the liberation of Belgorod and Oryol from the Nazi invaders</a:t>
            </a:r>
            <a:r>
              <a:rPr lang="ru-RU" sz="2000"/>
              <a:t> </a:t>
            </a:r>
            <a:r>
              <a:rPr lang="en-US" sz="2000">
                <a:latin typeface="Calibri" pitchFamily="34" charset="0"/>
              </a:rPr>
              <a:t>for the first time during the war years.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4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838200" y="365125"/>
            <a:ext cx="5842000" cy="15382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1182688" y="666750"/>
            <a:ext cx="52292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The Immortal Regiment: the pride and memory of Russia </a:t>
            </a:r>
          </a:p>
        </p:txBody>
      </p:sp>
      <p:pic>
        <p:nvPicPr>
          <p:cNvPr id="2151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9813" y="98425"/>
            <a:ext cx="20923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210</Words>
  <Application>Microsoft Office PowerPoint</Application>
  <PresentationFormat>Custom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Arial</vt:lpstr>
      <vt:lpstr>Calibri Light</vt:lpstr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Bao Anh</dc:creator>
  <cp:lastModifiedBy>User</cp:lastModifiedBy>
  <cp:revision>18</cp:revision>
  <dcterms:created xsi:type="dcterms:W3CDTF">2020-05-08T12:12:00Z</dcterms:created>
  <dcterms:modified xsi:type="dcterms:W3CDTF">2020-05-08T20:32:58Z</dcterms:modified>
</cp:coreProperties>
</file>